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6" r:id="rId1"/>
  </p:sldMasterIdLst>
  <p:sldIdLst>
    <p:sldId id="256" r:id="rId2"/>
    <p:sldId id="269" r:id="rId3"/>
    <p:sldId id="272" r:id="rId4"/>
    <p:sldId id="273" r:id="rId5"/>
    <p:sldId id="274" r:id="rId6"/>
    <p:sldId id="261" r:id="rId7"/>
    <p:sldId id="262" r:id="rId8"/>
    <p:sldId id="263" r:id="rId9"/>
    <p:sldId id="264" r:id="rId10"/>
    <p:sldId id="265" r:id="rId11"/>
    <p:sldId id="266" r:id="rId12"/>
    <p:sldId id="267" r:id="rId13"/>
    <p:sldId id="271" r:id="rId14"/>
    <p:sldId id="270" r:id="rId15"/>
    <p:sldId id="268" r:id="rId16"/>
    <p:sldId id="275" r:id="rId17"/>
    <p:sldId id="276" r:id="rId18"/>
    <p:sldId id="277" r:id="rId19"/>
    <p:sldId id="281" r:id="rId20"/>
    <p:sldId id="278" r:id="rId21"/>
    <p:sldId id="279" r:id="rId22"/>
    <p:sldId id="280" r:id="rId23"/>
    <p:sldId id="282" r:id="rId24"/>
    <p:sldId id="283" r:id="rId25"/>
    <p:sldId id="284"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6" d="100"/>
          <a:sy n="66" d="100"/>
        </p:scale>
        <p:origin x="102" y="1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Pavadinimo skaidrė">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892394" y="985720"/>
            <a:ext cx="5904593" cy="1221640"/>
          </a:xfrm>
          <a:effectLst>
            <a:outerShdw blurRad="50800" dist="38100" dir="2700000" algn="tl" rotWithShape="0">
              <a:prstClr val="black">
                <a:alpha val="40000"/>
              </a:prstClr>
            </a:outerShdw>
          </a:effectLst>
        </p:spPr>
        <p:txBody>
          <a:bodyPr>
            <a:normAutofit/>
          </a:bodyPr>
          <a:lstStyle>
            <a:lvl1pPr algn="r">
              <a:defRPr sz="3600">
                <a:solidFill>
                  <a:schemeClr val="bg1"/>
                </a:solidFill>
              </a:defRPr>
            </a:lvl1pPr>
          </a:lstStyle>
          <a:p>
            <a:r>
              <a:rPr lang="en-US" dirty="0"/>
              <a:t>Click to edit </a:t>
            </a:r>
            <a:br>
              <a:rPr lang="en-US" dirty="0"/>
            </a:br>
            <a:r>
              <a:rPr lang="en-US" dirty="0"/>
              <a:t>Master title style</a:t>
            </a:r>
          </a:p>
        </p:txBody>
      </p:sp>
      <p:sp>
        <p:nvSpPr>
          <p:cNvPr id="3" name="Subtitle 2"/>
          <p:cNvSpPr>
            <a:spLocks noGrp="1"/>
          </p:cNvSpPr>
          <p:nvPr>
            <p:ph type="subTitle" idx="1"/>
          </p:nvPr>
        </p:nvSpPr>
        <p:spPr>
          <a:xfrm>
            <a:off x="3245507" y="2665476"/>
            <a:ext cx="8534400" cy="1068935"/>
          </a:xfrm>
        </p:spPr>
        <p:txBody>
          <a:bodyPr>
            <a:normAutofit/>
          </a:bodyPr>
          <a:lstStyle>
            <a:lvl1pPr marL="0" indent="0" algn="r">
              <a:buNone/>
              <a:defRPr sz="2600">
                <a:solidFill>
                  <a:srgbClr val="157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lt-LT"/>
              <a:t>Spustelėkite norėdami redaguoti šablono paantraštės stilių</a:t>
            </a:r>
            <a:endParaRPr lang="en-US" dirty="0"/>
          </a:p>
        </p:txBody>
      </p:sp>
      <p:sp>
        <p:nvSpPr>
          <p:cNvPr id="4" name="Date Placeholder 3"/>
          <p:cNvSpPr>
            <a:spLocks noGrp="1"/>
          </p:cNvSpPr>
          <p:nvPr>
            <p:ph type="dt" sz="half" idx="10"/>
          </p:nvPr>
        </p:nvSpPr>
        <p:spPr/>
        <p:txBody>
          <a:bodyPr/>
          <a:lstStyle/>
          <a:p>
            <a:fld id="{34B516FD-E237-4829-B809-AEEC560AF4F6}" type="datetimeFigureOut">
              <a:rPr lang="lt-LT" smtClean="0"/>
              <a:t>2017-03-22</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AEE97E92-70DF-4153-A385-5B79B57357BF}" type="slidenum">
              <a:rPr lang="lt-LT" smtClean="0"/>
              <a:t>‹#›</a:t>
            </a:fld>
            <a:endParaRPr lang="lt-LT"/>
          </a:p>
        </p:txBody>
      </p:sp>
    </p:spTree>
    <p:extLst>
      <p:ext uri="{BB962C8B-B14F-4D97-AF65-F5344CB8AC3E}">
        <p14:creationId xmlns:p14="http://schemas.microsoft.com/office/powerpoint/2010/main" val="31278123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aveikslėlis ir antraštė">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lt-LT"/>
              <a:t>Spustelėję redag. ruoš. pavad. stilių</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lt-LT"/>
              <a:t>Spustelėkite piktogr. norėdami įtraukti pav.</a:t>
            </a:r>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t-LT"/>
              <a:t>Redaguoti šablono teksto stilius</a:t>
            </a:r>
          </a:p>
        </p:txBody>
      </p:sp>
      <p:sp>
        <p:nvSpPr>
          <p:cNvPr id="5" name="Date Placeholder 4"/>
          <p:cNvSpPr>
            <a:spLocks noGrp="1"/>
          </p:cNvSpPr>
          <p:nvPr>
            <p:ph type="dt" sz="half" idx="10"/>
          </p:nvPr>
        </p:nvSpPr>
        <p:spPr/>
        <p:txBody>
          <a:bodyPr/>
          <a:lstStyle/>
          <a:p>
            <a:fld id="{34B516FD-E237-4829-B809-AEEC560AF4F6}" type="datetimeFigureOut">
              <a:rPr lang="lt-LT" smtClean="0"/>
              <a:t>2017-03-22</a:t>
            </a:fld>
            <a:endParaRPr lang="lt-LT"/>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EE97E92-70DF-4153-A385-5B79B57357BF}" type="slidenum">
              <a:rPr lang="lt-LT" smtClean="0"/>
              <a:t>‹#›</a:t>
            </a:fld>
            <a:endParaRPr lang="lt-LT"/>
          </a:p>
        </p:txBody>
      </p:sp>
    </p:spTree>
    <p:extLst>
      <p:ext uri="{BB962C8B-B14F-4D97-AF65-F5344CB8AC3E}">
        <p14:creationId xmlns:p14="http://schemas.microsoft.com/office/powerpoint/2010/main" val="9826777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Pavadinimas ir vertikalus teksta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a:t>Spustelėję redag. ruoš. pavad. stilių</a:t>
            </a:r>
            <a:endParaRPr lang="en-US"/>
          </a:p>
        </p:txBody>
      </p:sp>
      <p:sp>
        <p:nvSpPr>
          <p:cNvPr id="3" name="Vertical Text Placeholder 2"/>
          <p:cNvSpPr>
            <a:spLocks noGrp="1"/>
          </p:cNvSpPr>
          <p:nvPr>
            <p:ph type="body" orient="vert" idx="1"/>
          </p:nvPr>
        </p:nvSpPr>
        <p:spPr/>
        <p:txBody>
          <a:bodyPr vert="eaVert"/>
          <a:lstStyle/>
          <a:p>
            <a:pPr lvl="0"/>
            <a:r>
              <a:rPr lang="lt-LT"/>
              <a:t>Redaguoti šablono teksto stilius</a:t>
            </a:r>
          </a:p>
          <a:p>
            <a:pPr lvl="1"/>
            <a:r>
              <a:rPr lang="lt-LT"/>
              <a:t>Antras lygis</a:t>
            </a:r>
          </a:p>
          <a:p>
            <a:pPr lvl="2"/>
            <a:r>
              <a:rPr lang="lt-LT"/>
              <a:t>Trečias lygis</a:t>
            </a:r>
          </a:p>
          <a:p>
            <a:pPr lvl="3"/>
            <a:r>
              <a:rPr lang="lt-LT"/>
              <a:t>Ketvirtas lygis</a:t>
            </a:r>
          </a:p>
          <a:p>
            <a:pPr lvl="4"/>
            <a:r>
              <a:rPr lang="lt-LT"/>
              <a:t>Penktas lygis</a:t>
            </a:r>
            <a:endParaRPr lang="en-US"/>
          </a:p>
        </p:txBody>
      </p:sp>
      <p:sp>
        <p:nvSpPr>
          <p:cNvPr id="4" name="Date Placeholder 3"/>
          <p:cNvSpPr>
            <a:spLocks noGrp="1"/>
          </p:cNvSpPr>
          <p:nvPr>
            <p:ph type="dt" sz="half" idx="10"/>
          </p:nvPr>
        </p:nvSpPr>
        <p:spPr/>
        <p:txBody>
          <a:bodyPr/>
          <a:lstStyle/>
          <a:p>
            <a:fld id="{34B516FD-E237-4829-B809-AEEC560AF4F6}" type="datetimeFigureOut">
              <a:rPr lang="lt-LT" smtClean="0"/>
              <a:t>2017-03-22</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AEE97E92-70DF-4153-A385-5B79B57357BF}" type="slidenum">
              <a:rPr lang="lt-LT" smtClean="0"/>
              <a:t>‹#›</a:t>
            </a:fld>
            <a:endParaRPr lang="lt-LT"/>
          </a:p>
        </p:txBody>
      </p:sp>
    </p:spTree>
    <p:extLst>
      <p:ext uri="{BB962C8B-B14F-4D97-AF65-F5344CB8AC3E}">
        <p14:creationId xmlns:p14="http://schemas.microsoft.com/office/powerpoint/2010/main" val="15905535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kalus pavadinimas ir tekstas">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lt-LT"/>
              <a:t>Spustelėję redag. ruoš. pavad. stilių</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lt-LT"/>
              <a:t>Redaguoti šablono teksto stilius</a:t>
            </a:r>
          </a:p>
          <a:p>
            <a:pPr lvl="1"/>
            <a:r>
              <a:rPr lang="lt-LT"/>
              <a:t>Antras lygis</a:t>
            </a:r>
          </a:p>
          <a:p>
            <a:pPr lvl="2"/>
            <a:r>
              <a:rPr lang="lt-LT"/>
              <a:t>Trečias lygis</a:t>
            </a:r>
          </a:p>
          <a:p>
            <a:pPr lvl="3"/>
            <a:r>
              <a:rPr lang="lt-LT"/>
              <a:t>Ketvirtas lygis</a:t>
            </a:r>
          </a:p>
          <a:p>
            <a:pPr lvl="4"/>
            <a:r>
              <a:rPr lang="lt-LT"/>
              <a:t>Penktas lygis</a:t>
            </a:r>
            <a:endParaRPr lang="en-US"/>
          </a:p>
        </p:txBody>
      </p:sp>
      <p:sp>
        <p:nvSpPr>
          <p:cNvPr id="4" name="Date Placeholder 3"/>
          <p:cNvSpPr>
            <a:spLocks noGrp="1"/>
          </p:cNvSpPr>
          <p:nvPr>
            <p:ph type="dt" sz="half" idx="10"/>
          </p:nvPr>
        </p:nvSpPr>
        <p:spPr/>
        <p:txBody>
          <a:bodyPr/>
          <a:lstStyle/>
          <a:p>
            <a:fld id="{34B516FD-E237-4829-B809-AEEC560AF4F6}" type="datetimeFigureOut">
              <a:rPr lang="lt-LT" smtClean="0"/>
              <a:t>2017-03-22</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AEE97E92-70DF-4153-A385-5B79B57357BF}" type="slidenum">
              <a:rPr lang="lt-LT" smtClean="0"/>
              <a:t>‹#›</a:t>
            </a:fld>
            <a:endParaRPr lang="lt-LT"/>
          </a:p>
        </p:txBody>
      </p:sp>
    </p:spTree>
    <p:extLst>
      <p:ext uri="{BB962C8B-B14F-4D97-AF65-F5344CB8AC3E}">
        <p14:creationId xmlns:p14="http://schemas.microsoft.com/office/powerpoint/2010/main" val="37108448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smtClean="0"/>
              <a:t>3/22/2017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6733366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Pavadinimas ir turinys">
    <p:spTree>
      <p:nvGrpSpPr>
        <p:cNvPr id="1" name=""/>
        <p:cNvGrpSpPr/>
        <p:nvPr/>
      </p:nvGrpSpPr>
      <p:grpSpPr>
        <a:xfrm>
          <a:off x="0" y="0"/>
          <a:ext cx="0" cy="0"/>
          <a:chOff x="0" y="0"/>
          <a:chExt cx="0" cy="0"/>
        </a:xfrm>
      </p:grpSpPr>
      <p:sp>
        <p:nvSpPr>
          <p:cNvPr id="2" name="Title 1"/>
          <p:cNvSpPr>
            <a:spLocks noGrp="1"/>
          </p:cNvSpPr>
          <p:nvPr>
            <p:ph type="title"/>
          </p:nvPr>
        </p:nvSpPr>
        <p:spPr>
          <a:xfrm>
            <a:off x="3041901" y="680310"/>
            <a:ext cx="8755087" cy="610820"/>
          </a:xfrm>
        </p:spPr>
        <p:txBody>
          <a:bodyPr>
            <a:normAutofit/>
          </a:bodyPr>
          <a:lstStyle>
            <a:lvl1pPr algn="l">
              <a:defRPr sz="3600">
                <a:solidFill>
                  <a:schemeClr val="bg1"/>
                </a:solidFill>
              </a:defRPr>
            </a:lvl1pPr>
          </a:lstStyle>
          <a:p>
            <a:r>
              <a:rPr lang="lt-LT"/>
              <a:t>Spustelėję redag. ruoš. pavad. stilių</a:t>
            </a:r>
            <a:endParaRPr lang="en-US" dirty="0"/>
          </a:p>
        </p:txBody>
      </p:sp>
      <p:sp>
        <p:nvSpPr>
          <p:cNvPr id="3" name="Content Placeholder 2"/>
          <p:cNvSpPr>
            <a:spLocks noGrp="1"/>
          </p:cNvSpPr>
          <p:nvPr>
            <p:ph idx="1"/>
          </p:nvPr>
        </p:nvSpPr>
        <p:spPr>
          <a:xfrm>
            <a:off x="2838293" y="1749245"/>
            <a:ext cx="8551480" cy="4581150"/>
          </a:xfrm>
        </p:spPr>
        <p:txBody>
          <a:bodyPr/>
          <a:lstStyle>
            <a:lvl1pPr>
              <a:defRPr sz="2800">
                <a:solidFill>
                  <a:schemeClr val="tx2">
                    <a:lumMod val="75000"/>
                  </a:schemeClr>
                </a:solidFill>
              </a:defRPr>
            </a:lvl1pPr>
            <a:lvl2pPr>
              <a:defRPr>
                <a:solidFill>
                  <a:schemeClr val="tx2">
                    <a:lumMod val="75000"/>
                  </a:schemeClr>
                </a:solidFill>
              </a:defRPr>
            </a:lvl2pPr>
            <a:lvl3pPr>
              <a:defRPr>
                <a:solidFill>
                  <a:schemeClr val="tx2">
                    <a:lumMod val="75000"/>
                  </a:schemeClr>
                </a:solidFill>
              </a:defRPr>
            </a:lvl3pPr>
            <a:lvl4pPr>
              <a:defRPr>
                <a:solidFill>
                  <a:schemeClr val="tx2">
                    <a:lumMod val="75000"/>
                  </a:schemeClr>
                </a:solidFill>
              </a:defRPr>
            </a:lvl4pPr>
            <a:lvl5pPr>
              <a:defRPr>
                <a:solidFill>
                  <a:schemeClr val="tx2">
                    <a:lumMod val="75000"/>
                  </a:schemeClr>
                </a:solidFill>
              </a:defRPr>
            </a:lvl5pPr>
          </a:lstStyle>
          <a:p>
            <a:pPr lvl="0"/>
            <a:r>
              <a:rPr lang="lt-LT"/>
              <a:t>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4" name="Date Placeholder 3"/>
          <p:cNvSpPr>
            <a:spLocks noGrp="1"/>
          </p:cNvSpPr>
          <p:nvPr>
            <p:ph type="dt" sz="half" idx="10"/>
          </p:nvPr>
        </p:nvSpPr>
        <p:spPr/>
        <p:txBody>
          <a:bodyPr/>
          <a:lstStyle/>
          <a:p>
            <a:fld id="{34B516FD-E237-4829-B809-AEEC560AF4F6}" type="datetimeFigureOut">
              <a:rPr lang="lt-LT" smtClean="0"/>
              <a:t>2017-03-22</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AEE97E92-70DF-4153-A385-5B79B57357BF}" type="slidenum">
              <a:rPr lang="lt-LT" smtClean="0"/>
              <a:t>‹#›</a:t>
            </a:fld>
            <a:endParaRPr lang="lt-LT"/>
          </a:p>
        </p:txBody>
      </p:sp>
    </p:spTree>
    <p:extLst>
      <p:ext uri="{BB962C8B-B14F-4D97-AF65-F5344CB8AC3E}">
        <p14:creationId xmlns:p14="http://schemas.microsoft.com/office/powerpoint/2010/main" val="17664457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431081" y="527606"/>
            <a:ext cx="9354927" cy="684885"/>
          </a:xfrm>
        </p:spPr>
        <p:txBody>
          <a:bodyPr>
            <a:normAutofit/>
          </a:bodyPr>
          <a:lstStyle>
            <a:lvl1pPr algn="l">
              <a:defRPr sz="3600">
                <a:solidFill>
                  <a:srgbClr val="157FFF"/>
                </a:solidFill>
              </a:defRPr>
            </a:lvl1pPr>
          </a:lstStyle>
          <a:p>
            <a:r>
              <a:rPr lang="lt-LT"/>
              <a:t>Spustelėję redag. ruoš. pavad. stilių</a:t>
            </a:r>
            <a:endParaRPr lang="en-US" dirty="0"/>
          </a:p>
        </p:txBody>
      </p:sp>
      <p:sp>
        <p:nvSpPr>
          <p:cNvPr id="3" name="Content Placeholder 2"/>
          <p:cNvSpPr>
            <a:spLocks noGrp="1"/>
          </p:cNvSpPr>
          <p:nvPr>
            <p:ph idx="1"/>
          </p:nvPr>
        </p:nvSpPr>
        <p:spPr>
          <a:xfrm>
            <a:off x="2431081" y="1443835"/>
            <a:ext cx="9354927" cy="4275740"/>
          </a:xfrm>
        </p:spPr>
        <p:txBody>
          <a:bodyPr/>
          <a:lstStyle>
            <a:lvl1pPr>
              <a:defRPr sz="2800">
                <a:solidFill>
                  <a:schemeClr val="tx2">
                    <a:lumMod val="75000"/>
                  </a:schemeClr>
                </a:solidFill>
              </a:defRPr>
            </a:lvl1pPr>
            <a:lvl2pPr>
              <a:defRPr>
                <a:solidFill>
                  <a:schemeClr val="tx2">
                    <a:lumMod val="75000"/>
                  </a:schemeClr>
                </a:solidFill>
              </a:defRPr>
            </a:lvl2pPr>
            <a:lvl3pPr>
              <a:defRPr>
                <a:solidFill>
                  <a:schemeClr val="tx2">
                    <a:lumMod val="75000"/>
                  </a:schemeClr>
                </a:solidFill>
              </a:defRPr>
            </a:lvl3pPr>
            <a:lvl4pPr>
              <a:defRPr>
                <a:solidFill>
                  <a:schemeClr val="tx2">
                    <a:lumMod val="75000"/>
                  </a:schemeClr>
                </a:solidFill>
              </a:defRPr>
            </a:lvl4pPr>
            <a:lvl5pPr>
              <a:defRPr>
                <a:solidFill>
                  <a:schemeClr val="tx2">
                    <a:lumMod val="75000"/>
                  </a:schemeClr>
                </a:solidFill>
              </a:defRPr>
            </a:lvl5pPr>
          </a:lstStyle>
          <a:p>
            <a:pPr lvl="0"/>
            <a:r>
              <a:rPr lang="lt-LT"/>
              <a:t>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4" name="Date Placeholder 3"/>
          <p:cNvSpPr>
            <a:spLocks noGrp="1"/>
          </p:cNvSpPr>
          <p:nvPr>
            <p:ph type="dt" sz="half" idx="10"/>
          </p:nvPr>
        </p:nvSpPr>
        <p:spPr/>
        <p:txBody>
          <a:bodyPr/>
          <a:lstStyle/>
          <a:p>
            <a:fld id="{34B516FD-E237-4829-B809-AEEC560AF4F6}" type="datetimeFigureOut">
              <a:rPr lang="lt-LT" smtClean="0"/>
              <a:t>2017-03-22</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AEE97E92-70DF-4153-A385-5B79B57357BF}" type="slidenum">
              <a:rPr lang="lt-LT" smtClean="0"/>
              <a:t>‹#›</a:t>
            </a:fld>
            <a:endParaRPr lang="lt-LT"/>
          </a:p>
        </p:txBody>
      </p:sp>
    </p:spTree>
    <p:extLst>
      <p:ext uri="{BB962C8B-B14F-4D97-AF65-F5344CB8AC3E}">
        <p14:creationId xmlns:p14="http://schemas.microsoft.com/office/powerpoint/2010/main" val="31815210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kcijos antraštė">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lt-LT"/>
              <a:t>Spustelėję redag. ruoš. pavad. stilių</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t-LT"/>
              <a:t>Redaguoti šablono teksto stilius</a:t>
            </a:r>
          </a:p>
        </p:txBody>
      </p:sp>
      <p:sp>
        <p:nvSpPr>
          <p:cNvPr id="4" name="Date Placeholder 3"/>
          <p:cNvSpPr>
            <a:spLocks noGrp="1"/>
          </p:cNvSpPr>
          <p:nvPr>
            <p:ph type="dt" sz="half" idx="10"/>
          </p:nvPr>
        </p:nvSpPr>
        <p:spPr/>
        <p:txBody>
          <a:bodyPr/>
          <a:lstStyle/>
          <a:p>
            <a:fld id="{34B516FD-E237-4829-B809-AEEC560AF4F6}" type="datetimeFigureOut">
              <a:rPr lang="lt-LT" smtClean="0"/>
              <a:t>2017-03-22</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AEE97E92-70DF-4153-A385-5B79B57357BF}" type="slidenum">
              <a:rPr lang="lt-LT" smtClean="0"/>
              <a:t>‹#›</a:t>
            </a:fld>
            <a:endParaRPr lang="lt-LT"/>
          </a:p>
        </p:txBody>
      </p:sp>
    </p:spTree>
    <p:extLst>
      <p:ext uri="{BB962C8B-B14F-4D97-AF65-F5344CB8AC3E}">
        <p14:creationId xmlns:p14="http://schemas.microsoft.com/office/powerpoint/2010/main" val="24795658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u turinia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a:t>Spustelėję redag. ruoš. pavad. stilių</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lt-LT"/>
              <a:t>Redaguoti šablono teksto stilius</a:t>
            </a:r>
          </a:p>
          <a:p>
            <a:pPr lvl="1"/>
            <a:r>
              <a:rPr lang="lt-LT"/>
              <a:t>Antras lygis</a:t>
            </a:r>
          </a:p>
          <a:p>
            <a:pPr lvl="2"/>
            <a:r>
              <a:rPr lang="lt-LT"/>
              <a:t>Trečias lygis</a:t>
            </a:r>
          </a:p>
          <a:p>
            <a:pPr lvl="3"/>
            <a:r>
              <a:rPr lang="lt-LT"/>
              <a:t>Ketvirtas lygis</a:t>
            </a:r>
          </a:p>
          <a:p>
            <a:pPr lvl="4"/>
            <a:r>
              <a:rPr lang="lt-LT"/>
              <a:t>Penktas lygis</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lt-LT"/>
              <a:t>Redaguoti šablono teksto stilius</a:t>
            </a:r>
          </a:p>
          <a:p>
            <a:pPr lvl="1"/>
            <a:r>
              <a:rPr lang="lt-LT"/>
              <a:t>Antras lygis</a:t>
            </a:r>
          </a:p>
          <a:p>
            <a:pPr lvl="2"/>
            <a:r>
              <a:rPr lang="lt-LT"/>
              <a:t>Trečias lygis</a:t>
            </a:r>
          </a:p>
          <a:p>
            <a:pPr lvl="3"/>
            <a:r>
              <a:rPr lang="lt-LT"/>
              <a:t>Ketvirtas lygis</a:t>
            </a:r>
          </a:p>
          <a:p>
            <a:pPr lvl="4"/>
            <a:r>
              <a:rPr lang="lt-LT"/>
              <a:t>Penktas lygis</a:t>
            </a:r>
            <a:endParaRPr lang="en-US"/>
          </a:p>
        </p:txBody>
      </p:sp>
      <p:sp>
        <p:nvSpPr>
          <p:cNvPr id="5" name="Date Placeholder 4"/>
          <p:cNvSpPr>
            <a:spLocks noGrp="1"/>
          </p:cNvSpPr>
          <p:nvPr>
            <p:ph type="dt" sz="half" idx="10"/>
          </p:nvPr>
        </p:nvSpPr>
        <p:spPr/>
        <p:txBody>
          <a:bodyPr/>
          <a:lstStyle/>
          <a:p>
            <a:fld id="{34B516FD-E237-4829-B809-AEEC560AF4F6}" type="datetimeFigureOut">
              <a:rPr lang="lt-LT" smtClean="0"/>
              <a:t>2017-03-22</a:t>
            </a:fld>
            <a:endParaRPr lang="lt-LT"/>
          </a:p>
        </p:txBody>
      </p:sp>
      <p:sp>
        <p:nvSpPr>
          <p:cNvPr id="6" name="Footer Placeholder 5"/>
          <p:cNvSpPr>
            <a:spLocks noGrp="1"/>
          </p:cNvSpPr>
          <p:nvPr>
            <p:ph type="ftr" sz="quarter" idx="11"/>
          </p:nvPr>
        </p:nvSpPr>
        <p:spPr/>
        <p:txBody>
          <a:bodyPr/>
          <a:lstStyle/>
          <a:p>
            <a:endParaRPr lang="lt-LT"/>
          </a:p>
        </p:txBody>
      </p:sp>
      <p:sp>
        <p:nvSpPr>
          <p:cNvPr id="7" name="Slide Number Placeholder 6"/>
          <p:cNvSpPr>
            <a:spLocks noGrp="1"/>
          </p:cNvSpPr>
          <p:nvPr>
            <p:ph type="sldNum" sz="quarter" idx="12"/>
          </p:nvPr>
        </p:nvSpPr>
        <p:spPr/>
        <p:txBody>
          <a:bodyPr/>
          <a:lstStyle/>
          <a:p>
            <a:fld id="{AEE97E92-70DF-4153-A385-5B79B57357BF}" type="slidenum">
              <a:rPr lang="lt-LT" smtClean="0"/>
              <a:t>‹#›</a:t>
            </a:fld>
            <a:endParaRPr lang="lt-LT"/>
          </a:p>
        </p:txBody>
      </p:sp>
    </p:spTree>
    <p:extLst>
      <p:ext uri="{BB962C8B-B14F-4D97-AF65-F5344CB8AC3E}">
        <p14:creationId xmlns:p14="http://schemas.microsoft.com/office/powerpoint/2010/main" val="4134965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Lyginimas">
    <p:spTree>
      <p:nvGrpSpPr>
        <p:cNvPr id="1" name=""/>
        <p:cNvGrpSpPr/>
        <p:nvPr/>
      </p:nvGrpSpPr>
      <p:grpSpPr>
        <a:xfrm>
          <a:off x="0" y="0"/>
          <a:ext cx="0" cy="0"/>
          <a:chOff x="0" y="0"/>
          <a:chExt cx="0" cy="0"/>
        </a:xfrm>
      </p:grpSpPr>
      <p:sp>
        <p:nvSpPr>
          <p:cNvPr id="2" name="Title 1"/>
          <p:cNvSpPr>
            <a:spLocks noGrp="1"/>
          </p:cNvSpPr>
          <p:nvPr>
            <p:ph type="title"/>
          </p:nvPr>
        </p:nvSpPr>
        <p:spPr>
          <a:xfrm>
            <a:off x="3041901" y="680310"/>
            <a:ext cx="8325913" cy="532180"/>
          </a:xfrm>
        </p:spPr>
        <p:txBody>
          <a:bodyPr>
            <a:normAutofit/>
          </a:bodyPr>
          <a:lstStyle>
            <a:lvl1pPr algn="l">
              <a:defRPr sz="3600">
                <a:solidFill>
                  <a:schemeClr val="bg1"/>
                </a:solidFill>
              </a:defRPr>
            </a:lvl1pPr>
          </a:lstStyle>
          <a:p>
            <a:r>
              <a:rPr lang="lt-LT"/>
              <a:t>Spustelėję redag. ruoš. pavad. stilių</a:t>
            </a:r>
            <a:endParaRPr lang="en-US" dirty="0"/>
          </a:p>
        </p:txBody>
      </p:sp>
      <p:sp>
        <p:nvSpPr>
          <p:cNvPr id="3" name="Text Placeholder 2"/>
          <p:cNvSpPr>
            <a:spLocks noGrp="1"/>
          </p:cNvSpPr>
          <p:nvPr>
            <p:ph type="body" idx="1"/>
          </p:nvPr>
        </p:nvSpPr>
        <p:spPr>
          <a:xfrm>
            <a:off x="3041900" y="1749245"/>
            <a:ext cx="4072133" cy="773424"/>
          </a:xfrm>
        </p:spPr>
        <p:txBody>
          <a:bodyPr anchor="b"/>
          <a:lstStyle>
            <a:lvl1pPr marL="0" indent="0">
              <a:buNone/>
              <a:defRPr sz="2400" b="1" baseline="0">
                <a:solidFill>
                  <a:srgbClr val="157FF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Redaguoti šablono teksto stilius</a:t>
            </a:r>
          </a:p>
        </p:txBody>
      </p:sp>
      <p:sp>
        <p:nvSpPr>
          <p:cNvPr id="4" name="Content Placeholder 3"/>
          <p:cNvSpPr>
            <a:spLocks noGrp="1"/>
          </p:cNvSpPr>
          <p:nvPr>
            <p:ph sz="half" idx="2"/>
          </p:nvPr>
        </p:nvSpPr>
        <p:spPr>
          <a:xfrm>
            <a:off x="3041900" y="2512770"/>
            <a:ext cx="4072133" cy="3035058"/>
          </a:xfrm>
        </p:spPr>
        <p:txBody>
          <a:bodyPr/>
          <a:lstStyle>
            <a:lvl1pPr>
              <a:defRPr sz="2400">
                <a:solidFill>
                  <a:schemeClr val="tx2">
                    <a:lumMod val="75000"/>
                  </a:schemeClr>
                </a:solidFill>
              </a:defRPr>
            </a:lvl1pPr>
            <a:lvl2pPr>
              <a:defRPr sz="2000">
                <a:solidFill>
                  <a:schemeClr val="tx2">
                    <a:lumMod val="75000"/>
                  </a:schemeClr>
                </a:solidFill>
              </a:defRPr>
            </a:lvl2pPr>
            <a:lvl3pPr>
              <a:defRPr sz="1800">
                <a:solidFill>
                  <a:schemeClr val="tx2">
                    <a:lumMod val="75000"/>
                  </a:schemeClr>
                </a:solidFill>
              </a:defRPr>
            </a:lvl3pPr>
            <a:lvl4pPr>
              <a:defRPr sz="1600">
                <a:solidFill>
                  <a:schemeClr val="tx2">
                    <a:lumMod val="75000"/>
                  </a:schemeClr>
                </a:solidFill>
              </a:defRPr>
            </a:lvl4pPr>
            <a:lvl5pPr>
              <a:defRPr sz="1600">
                <a:solidFill>
                  <a:schemeClr val="tx2">
                    <a:lumMod val="75000"/>
                  </a:schemeClr>
                </a:solidFill>
              </a:defRPr>
            </a:lvl5pPr>
            <a:lvl6pPr>
              <a:defRPr sz="1600"/>
            </a:lvl6pPr>
            <a:lvl7pPr>
              <a:defRPr sz="1600"/>
            </a:lvl7pPr>
            <a:lvl8pPr>
              <a:defRPr sz="1600"/>
            </a:lvl8pPr>
            <a:lvl9pPr>
              <a:defRPr sz="1600"/>
            </a:lvl9pPr>
          </a:lstStyle>
          <a:p>
            <a:pPr lvl="0"/>
            <a:r>
              <a:rPr lang="lt-LT"/>
              <a:t>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5" name="Text Placeholder 4"/>
          <p:cNvSpPr>
            <a:spLocks noGrp="1"/>
          </p:cNvSpPr>
          <p:nvPr>
            <p:ph type="body" sz="quarter" idx="3"/>
          </p:nvPr>
        </p:nvSpPr>
        <p:spPr>
          <a:xfrm>
            <a:off x="7724854" y="1749245"/>
            <a:ext cx="4072133" cy="773424"/>
          </a:xfrm>
        </p:spPr>
        <p:txBody>
          <a:bodyPr anchor="b"/>
          <a:lstStyle>
            <a:lvl1pPr marL="0" indent="0">
              <a:buNone/>
              <a:defRPr sz="2400" b="1">
                <a:solidFill>
                  <a:srgbClr val="157FF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Redaguoti šablono teksto stilius</a:t>
            </a:r>
          </a:p>
        </p:txBody>
      </p:sp>
      <p:sp>
        <p:nvSpPr>
          <p:cNvPr id="6" name="Content Placeholder 5"/>
          <p:cNvSpPr>
            <a:spLocks noGrp="1"/>
          </p:cNvSpPr>
          <p:nvPr>
            <p:ph sz="quarter" idx="4"/>
          </p:nvPr>
        </p:nvSpPr>
        <p:spPr>
          <a:xfrm>
            <a:off x="7724854" y="2512770"/>
            <a:ext cx="4072133" cy="3035058"/>
          </a:xfrm>
        </p:spPr>
        <p:txBody>
          <a:bodyPr/>
          <a:lstStyle>
            <a:lvl1pPr>
              <a:defRPr sz="2400">
                <a:solidFill>
                  <a:schemeClr val="tx2">
                    <a:lumMod val="75000"/>
                  </a:schemeClr>
                </a:solidFill>
              </a:defRPr>
            </a:lvl1pPr>
            <a:lvl2pPr>
              <a:defRPr sz="2000">
                <a:solidFill>
                  <a:schemeClr val="tx2">
                    <a:lumMod val="75000"/>
                  </a:schemeClr>
                </a:solidFill>
              </a:defRPr>
            </a:lvl2pPr>
            <a:lvl3pPr>
              <a:defRPr sz="1800">
                <a:solidFill>
                  <a:schemeClr val="tx2">
                    <a:lumMod val="75000"/>
                  </a:schemeClr>
                </a:solidFill>
              </a:defRPr>
            </a:lvl3pPr>
            <a:lvl4pPr>
              <a:defRPr sz="1600">
                <a:solidFill>
                  <a:schemeClr val="tx2">
                    <a:lumMod val="75000"/>
                  </a:schemeClr>
                </a:solidFill>
              </a:defRPr>
            </a:lvl4pPr>
            <a:lvl5pPr>
              <a:defRPr sz="1600">
                <a:solidFill>
                  <a:schemeClr val="tx2">
                    <a:lumMod val="75000"/>
                  </a:schemeClr>
                </a:solidFill>
              </a:defRPr>
            </a:lvl5pPr>
            <a:lvl6pPr>
              <a:defRPr sz="1600"/>
            </a:lvl6pPr>
            <a:lvl7pPr>
              <a:defRPr sz="1600"/>
            </a:lvl7pPr>
            <a:lvl8pPr>
              <a:defRPr sz="1600"/>
            </a:lvl8pPr>
            <a:lvl9pPr>
              <a:defRPr sz="1600"/>
            </a:lvl9pPr>
          </a:lstStyle>
          <a:p>
            <a:pPr lvl="0"/>
            <a:r>
              <a:rPr lang="lt-LT"/>
              <a:t>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7" name="Date Placeholder 6"/>
          <p:cNvSpPr>
            <a:spLocks noGrp="1"/>
          </p:cNvSpPr>
          <p:nvPr>
            <p:ph type="dt" sz="half" idx="10"/>
          </p:nvPr>
        </p:nvSpPr>
        <p:spPr/>
        <p:txBody>
          <a:bodyPr/>
          <a:lstStyle/>
          <a:p>
            <a:fld id="{34B516FD-E237-4829-B809-AEEC560AF4F6}" type="datetimeFigureOut">
              <a:rPr lang="lt-LT" smtClean="0"/>
              <a:t>2017-03-22</a:t>
            </a:fld>
            <a:endParaRPr lang="lt-LT"/>
          </a:p>
        </p:txBody>
      </p:sp>
      <p:sp>
        <p:nvSpPr>
          <p:cNvPr id="8" name="Footer Placeholder 7"/>
          <p:cNvSpPr>
            <a:spLocks noGrp="1"/>
          </p:cNvSpPr>
          <p:nvPr>
            <p:ph type="ftr" sz="quarter" idx="11"/>
          </p:nvPr>
        </p:nvSpPr>
        <p:spPr/>
        <p:txBody>
          <a:bodyPr/>
          <a:lstStyle/>
          <a:p>
            <a:endParaRPr lang="lt-LT"/>
          </a:p>
        </p:txBody>
      </p:sp>
      <p:sp>
        <p:nvSpPr>
          <p:cNvPr id="9" name="Slide Number Placeholder 8"/>
          <p:cNvSpPr>
            <a:spLocks noGrp="1"/>
          </p:cNvSpPr>
          <p:nvPr>
            <p:ph type="sldNum" sz="quarter" idx="12"/>
          </p:nvPr>
        </p:nvSpPr>
        <p:spPr/>
        <p:txBody>
          <a:bodyPr/>
          <a:lstStyle/>
          <a:p>
            <a:fld id="{AEE97E92-70DF-4153-A385-5B79B57357BF}" type="slidenum">
              <a:rPr lang="lt-LT" smtClean="0"/>
              <a:t>‹#›</a:t>
            </a:fld>
            <a:endParaRPr lang="lt-LT"/>
          </a:p>
        </p:txBody>
      </p:sp>
    </p:spTree>
    <p:extLst>
      <p:ext uri="{BB962C8B-B14F-4D97-AF65-F5344CB8AC3E}">
        <p14:creationId xmlns:p14="http://schemas.microsoft.com/office/powerpoint/2010/main" val="9494908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k pavadinima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a:t>Spustelėję redag. ruoš. pavad. stilių</a:t>
            </a:r>
            <a:endParaRPr lang="en-US"/>
          </a:p>
        </p:txBody>
      </p:sp>
      <p:sp>
        <p:nvSpPr>
          <p:cNvPr id="3" name="Date Placeholder 2"/>
          <p:cNvSpPr>
            <a:spLocks noGrp="1"/>
          </p:cNvSpPr>
          <p:nvPr>
            <p:ph type="dt" sz="half" idx="10"/>
          </p:nvPr>
        </p:nvSpPr>
        <p:spPr/>
        <p:txBody>
          <a:bodyPr/>
          <a:lstStyle/>
          <a:p>
            <a:fld id="{34B516FD-E237-4829-B809-AEEC560AF4F6}" type="datetimeFigureOut">
              <a:rPr lang="lt-LT" smtClean="0"/>
              <a:t>2017-03-22</a:t>
            </a:fld>
            <a:endParaRPr lang="lt-LT"/>
          </a:p>
        </p:txBody>
      </p:sp>
      <p:sp>
        <p:nvSpPr>
          <p:cNvPr id="4" name="Footer Placeholder 3"/>
          <p:cNvSpPr>
            <a:spLocks noGrp="1"/>
          </p:cNvSpPr>
          <p:nvPr>
            <p:ph type="ftr" sz="quarter" idx="11"/>
          </p:nvPr>
        </p:nvSpPr>
        <p:spPr/>
        <p:txBody>
          <a:bodyPr/>
          <a:lstStyle/>
          <a:p>
            <a:endParaRPr lang="lt-LT"/>
          </a:p>
        </p:txBody>
      </p:sp>
      <p:sp>
        <p:nvSpPr>
          <p:cNvPr id="5" name="Slide Number Placeholder 4"/>
          <p:cNvSpPr>
            <a:spLocks noGrp="1"/>
          </p:cNvSpPr>
          <p:nvPr>
            <p:ph type="sldNum" sz="quarter" idx="12"/>
          </p:nvPr>
        </p:nvSpPr>
        <p:spPr/>
        <p:txBody>
          <a:bodyPr/>
          <a:lstStyle/>
          <a:p>
            <a:fld id="{AEE97E92-70DF-4153-A385-5B79B57357BF}" type="slidenum">
              <a:rPr lang="lt-LT" smtClean="0"/>
              <a:t>‹#›</a:t>
            </a:fld>
            <a:endParaRPr lang="lt-LT"/>
          </a:p>
        </p:txBody>
      </p:sp>
    </p:spTree>
    <p:extLst>
      <p:ext uri="{BB962C8B-B14F-4D97-AF65-F5344CB8AC3E}">
        <p14:creationId xmlns:p14="http://schemas.microsoft.com/office/powerpoint/2010/main" val="10064573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Tušči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B516FD-E237-4829-B809-AEEC560AF4F6}" type="datetimeFigureOut">
              <a:rPr lang="lt-LT" smtClean="0"/>
              <a:t>2017-03-22</a:t>
            </a:fld>
            <a:endParaRPr lang="lt-LT"/>
          </a:p>
        </p:txBody>
      </p:sp>
      <p:sp>
        <p:nvSpPr>
          <p:cNvPr id="3" name="Footer Placeholder 2"/>
          <p:cNvSpPr>
            <a:spLocks noGrp="1"/>
          </p:cNvSpPr>
          <p:nvPr>
            <p:ph type="ftr" sz="quarter" idx="11"/>
          </p:nvPr>
        </p:nvSpPr>
        <p:spPr/>
        <p:txBody>
          <a:bodyPr/>
          <a:lstStyle/>
          <a:p>
            <a:endParaRPr lang="lt-LT"/>
          </a:p>
        </p:txBody>
      </p:sp>
      <p:sp>
        <p:nvSpPr>
          <p:cNvPr id="4" name="Slide Number Placeholder 3"/>
          <p:cNvSpPr>
            <a:spLocks noGrp="1"/>
          </p:cNvSpPr>
          <p:nvPr>
            <p:ph type="sldNum" sz="quarter" idx="12"/>
          </p:nvPr>
        </p:nvSpPr>
        <p:spPr/>
        <p:txBody>
          <a:bodyPr/>
          <a:lstStyle/>
          <a:p>
            <a:fld id="{AEE97E92-70DF-4153-A385-5B79B57357BF}" type="slidenum">
              <a:rPr lang="lt-LT" smtClean="0"/>
              <a:t>‹#›</a:t>
            </a:fld>
            <a:endParaRPr lang="lt-LT"/>
          </a:p>
        </p:txBody>
      </p:sp>
    </p:spTree>
    <p:extLst>
      <p:ext uri="{BB962C8B-B14F-4D97-AF65-F5344CB8AC3E}">
        <p14:creationId xmlns:p14="http://schemas.microsoft.com/office/powerpoint/2010/main" val="289760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Turinys ir antraštė">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lt-LT"/>
              <a:t>Spustelėję redag. ruoš. pavad. stilių</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lt-LT"/>
              <a:t>Redaguoti šablono teksto stilius</a:t>
            </a:r>
          </a:p>
          <a:p>
            <a:pPr lvl="1"/>
            <a:r>
              <a:rPr lang="lt-LT"/>
              <a:t>Antras lygis</a:t>
            </a:r>
          </a:p>
          <a:p>
            <a:pPr lvl="2"/>
            <a:r>
              <a:rPr lang="lt-LT"/>
              <a:t>Trečias lygis</a:t>
            </a:r>
          </a:p>
          <a:p>
            <a:pPr lvl="3"/>
            <a:r>
              <a:rPr lang="lt-LT"/>
              <a:t>Ketvirtas lygis</a:t>
            </a:r>
          </a:p>
          <a:p>
            <a:pPr lvl="4"/>
            <a:r>
              <a:rPr lang="lt-LT"/>
              <a:t>Penktas lygis</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t-LT"/>
              <a:t>Redaguoti šablono teksto stilius</a:t>
            </a:r>
          </a:p>
        </p:txBody>
      </p:sp>
      <p:sp>
        <p:nvSpPr>
          <p:cNvPr id="5" name="Date Placeholder 4"/>
          <p:cNvSpPr>
            <a:spLocks noGrp="1"/>
          </p:cNvSpPr>
          <p:nvPr>
            <p:ph type="dt" sz="half" idx="10"/>
          </p:nvPr>
        </p:nvSpPr>
        <p:spPr/>
        <p:txBody>
          <a:bodyPr/>
          <a:lstStyle/>
          <a:p>
            <a:fld id="{34B516FD-E237-4829-B809-AEEC560AF4F6}" type="datetimeFigureOut">
              <a:rPr lang="lt-LT" smtClean="0"/>
              <a:t>2017-03-22</a:t>
            </a:fld>
            <a:endParaRPr lang="lt-LT"/>
          </a:p>
        </p:txBody>
      </p:sp>
      <p:sp>
        <p:nvSpPr>
          <p:cNvPr id="6" name="Footer Placeholder 5"/>
          <p:cNvSpPr>
            <a:spLocks noGrp="1"/>
          </p:cNvSpPr>
          <p:nvPr>
            <p:ph type="ftr" sz="quarter" idx="11"/>
          </p:nvPr>
        </p:nvSpPr>
        <p:spPr/>
        <p:txBody>
          <a:bodyPr/>
          <a:lstStyle/>
          <a:p>
            <a:endParaRPr lang="lt-LT"/>
          </a:p>
        </p:txBody>
      </p:sp>
      <p:sp>
        <p:nvSpPr>
          <p:cNvPr id="7" name="Slide Number Placeholder 6"/>
          <p:cNvSpPr>
            <a:spLocks noGrp="1"/>
          </p:cNvSpPr>
          <p:nvPr>
            <p:ph type="sldNum" sz="quarter" idx="12"/>
          </p:nvPr>
        </p:nvSpPr>
        <p:spPr/>
        <p:txBody>
          <a:bodyPr/>
          <a:lstStyle/>
          <a:p>
            <a:fld id="{AEE97E92-70DF-4153-A385-5B79B57357BF}" type="slidenum">
              <a:rPr lang="lt-LT" smtClean="0"/>
              <a:t>‹#›</a:t>
            </a:fld>
            <a:endParaRPr lang="lt-LT"/>
          </a:p>
        </p:txBody>
      </p:sp>
    </p:spTree>
    <p:extLst>
      <p:ext uri="{BB962C8B-B14F-4D97-AF65-F5344CB8AC3E}">
        <p14:creationId xmlns:p14="http://schemas.microsoft.com/office/powerpoint/2010/main" val="19995346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lt-LT"/>
              <a:t>Spustelėję redag. ruoš. pavad. stilių</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lt-LT"/>
              <a:t>Redaguoti šablono teksto stilius</a:t>
            </a:r>
          </a:p>
          <a:p>
            <a:pPr lvl="1"/>
            <a:r>
              <a:rPr lang="lt-LT"/>
              <a:t>Antras lygis</a:t>
            </a:r>
          </a:p>
          <a:p>
            <a:pPr lvl="2"/>
            <a:r>
              <a:rPr lang="lt-LT"/>
              <a:t>Trečias lygis</a:t>
            </a:r>
          </a:p>
          <a:p>
            <a:pPr lvl="3"/>
            <a:r>
              <a:rPr lang="lt-LT"/>
              <a:t>Ketvirtas lygis</a:t>
            </a:r>
          </a:p>
          <a:p>
            <a:pPr lvl="4"/>
            <a:r>
              <a:rPr lang="lt-LT"/>
              <a:t>Penktas lygis</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B516FD-E237-4829-B809-AEEC560AF4F6}" type="datetimeFigureOut">
              <a:rPr lang="lt-LT" smtClean="0"/>
              <a:t>2017-03-22</a:t>
            </a:fld>
            <a:endParaRPr lang="lt-LT"/>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t-LT"/>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E97E92-70DF-4153-A385-5B79B57357BF}" type="slidenum">
              <a:rPr lang="lt-LT" smtClean="0"/>
              <a:t>‹#›</a:t>
            </a:fld>
            <a:endParaRPr lang="lt-LT"/>
          </a:p>
        </p:txBody>
      </p:sp>
    </p:spTree>
    <p:extLst>
      <p:ext uri="{BB962C8B-B14F-4D97-AF65-F5344CB8AC3E}">
        <p14:creationId xmlns:p14="http://schemas.microsoft.com/office/powerpoint/2010/main" val="152540598"/>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 id="2147483829"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3.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8.xml"/><Relationship Id="rId5" Type="http://schemas.openxmlformats.org/officeDocument/2006/relationships/image" Target="../media/image21.jpg"/><Relationship Id="rId4" Type="http://schemas.openxmlformats.org/officeDocument/2006/relationships/image" Target="../media/image20.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NUL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hyperlink" Target="mailto:v.gaspariunaite@pasvalys.lt" TargetMode="Externa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ctrTitle"/>
          </p:nvPr>
        </p:nvSpPr>
        <p:spPr>
          <a:xfrm>
            <a:off x="3280230" y="985720"/>
            <a:ext cx="8516758" cy="3613576"/>
          </a:xfrm>
        </p:spPr>
        <p:txBody>
          <a:bodyPr>
            <a:normAutofit/>
          </a:bodyPr>
          <a:lstStyle/>
          <a:p>
            <a:pPr algn="ctr"/>
            <a:r>
              <a:rPr lang="lt-LT" sz="5400" b="1" dirty="0">
                <a:solidFill>
                  <a:schemeClr val="tx1"/>
                </a:solidFill>
              </a:rPr>
              <a:t>JAUNIMO PROJEKTINĖ VEIKLA</a:t>
            </a:r>
          </a:p>
        </p:txBody>
      </p:sp>
      <p:sp>
        <p:nvSpPr>
          <p:cNvPr id="3" name="Antrinis pavadinimas 2"/>
          <p:cNvSpPr>
            <a:spLocks noGrp="1"/>
          </p:cNvSpPr>
          <p:nvPr>
            <p:ph type="subTitle" idx="1"/>
          </p:nvPr>
        </p:nvSpPr>
        <p:spPr>
          <a:xfrm>
            <a:off x="2859314" y="4758954"/>
            <a:ext cx="9144000" cy="1774208"/>
          </a:xfrm>
        </p:spPr>
        <p:txBody>
          <a:bodyPr>
            <a:normAutofit/>
          </a:bodyPr>
          <a:lstStyle/>
          <a:p>
            <a:r>
              <a:rPr lang="lt-LT" sz="1800" dirty="0"/>
              <a:t>Pasvalio rajono savivaldybės</a:t>
            </a:r>
          </a:p>
          <a:p>
            <a:r>
              <a:rPr lang="lt-LT" sz="1800" dirty="0"/>
              <a:t>Kultūros ir jaunimo reikalų skyriaus vedėja</a:t>
            </a:r>
          </a:p>
          <a:p>
            <a:r>
              <a:rPr lang="lt-LT" sz="1800" dirty="0"/>
              <a:t>Viktorija </a:t>
            </a:r>
            <a:r>
              <a:rPr lang="lt-LT" sz="1800" dirty="0" err="1"/>
              <a:t>Gaspariūnaitė</a:t>
            </a:r>
            <a:endParaRPr lang="lt-LT" sz="1800" dirty="0"/>
          </a:p>
          <a:p>
            <a:endParaRPr lang="lt-LT" sz="1800" dirty="0"/>
          </a:p>
          <a:p>
            <a:r>
              <a:rPr lang="lt-LT" sz="1800" dirty="0"/>
              <a:t>Rokiškis, 2017-03-23</a:t>
            </a:r>
          </a:p>
          <a:p>
            <a:endParaRPr lang="lt-LT" dirty="0"/>
          </a:p>
          <a:p>
            <a:endParaRPr lang="lt-LT" dirty="0"/>
          </a:p>
        </p:txBody>
      </p:sp>
    </p:spTree>
    <p:extLst>
      <p:ext uri="{BB962C8B-B14F-4D97-AF65-F5344CB8AC3E}">
        <p14:creationId xmlns:p14="http://schemas.microsoft.com/office/powerpoint/2010/main" val="1674419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2815771" y="145143"/>
            <a:ext cx="9376229" cy="2280656"/>
          </a:xfrm>
        </p:spPr>
        <p:txBody>
          <a:bodyPr>
            <a:normAutofit/>
          </a:bodyPr>
          <a:lstStyle/>
          <a:p>
            <a:r>
              <a:rPr lang="lt-LT" sz="3600" b="1" dirty="0">
                <a:solidFill>
                  <a:schemeClr val="tx1"/>
                </a:solidFill>
              </a:rPr>
              <a:t>JPSPP darbuotojų kvalifikacijos kėlimas, susipažįstant su Norvegijos įstaigų, teikiančių sveikatos priežiūros paslaugas jaunimui, sistema</a:t>
            </a:r>
            <a:endParaRPr lang="en-US" sz="3600" b="1" dirty="0">
              <a:solidFill>
                <a:schemeClr val="tx1"/>
              </a:solidFill>
            </a:endParaRPr>
          </a:p>
        </p:txBody>
      </p:sp>
      <p:sp>
        <p:nvSpPr>
          <p:cNvPr id="3" name="Teksto vietos rezervavimo ženklas 2"/>
          <p:cNvSpPr>
            <a:spLocks noGrp="1"/>
          </p:cNvSpPr>
          <p:nvPr>
            <p:ph type="body" idx="1"/>
          </p:nvPr>
        </p:nvSpPr>
        <p:spPr>
          <a:xfrm>
            <a:off x="355600" y="3265875"/>
            <a:ext cx="5486400" cy="3327299"/>
          </a:xfrm>
        </p:spPr>
        <p:txBody>
          <a:bodyPr>
            <a:normAutofit lnSpcReduction="10000"/>
          </a:bodyPr>
          <a:lstStyle/>
          <a:p>
            <a:pPr marL="285750" indent="-285750">
              <a:buFont typeface="Arial" panose="020B0604020202020204" pitchFamily="34" charset="0"/>
              <a:buChar char="•"/>
            </a:pPr>
            <a:r>
              <a:rPr lang="lt-LT" sz="3600" dirty="0"/>
              <a:t>8 žmonių stažuotė Norvegijoje (5 d. vizitas);</a:t>
            </a:r>
            <a:endParaRPr lang="en-US" sz="3600" dirty="0"/>
          </a:p>
          <a:p>
            <a:pPr marL="285750" indent="-285750">
              <a:buFont typeface="Arial" panose="020B0604020202020204" pitchFamily="34" charset="0"/>
              <a:buChar char="•"/>
            </a:pPr>
            <a:r>
              <a:rPr lang="en-US" sz="3600" dirty="0"/>
              <a:t>6 </a:t>
            </a:r>
            <a:r>
              <a:rPr lang="lt-LT" sz="3600" dirty="0"/>
              <a:t>ekspertų iš Norvegijos vizitas (4 d. vizitas);</a:t>
            </a:r>
          </a:p>
          <a:p>
            <a:pPr marL="285750" indent="-285750">
              <a:buFont typeface="Arial" panose="020B0604020202020204" pitchFamily="34" charset="0"/>
              <a:buChar char="•"/>
            </a:pPr>
            <a:r>
              <a:rPr lang="lt-LT" sz="3600" dirty="0"/>
              <a:t>8 asmenų iš Norvegijos vizitas (3 d.)</a:t>
            </a:r>
          </a:p>
          <a:p>
            <a:pPr marL="285750" indent="-285750">
              <a:buFont typeface="Arial" panose="020B0604020202020204" pitchFamily="34" charset="0"/>
              <a:buChar char="•"/>
            </a:pPr>
            <a:endParaRPr lang="lt-LT" sz="3600" dirty="0"/>
          </a:p>
          <a:p>
            <a:pPr marL="285750" indent="-285750">
              <a:buFont typeface="Arial" panose="020B0604020202020204" pitchFamily="34" charset="0"/>
              <a:buChar char="•"/>
            </a:pPr>
            <a:endParaRPr lang="en-US" dirty="0"/>
          </a:p>
        </p:txBody>
      </p:sp>
      <p:pic>
        <p:nvPicPr>
          <p:cNvPr id="2050" name="Picture 2" descr="https://scontent-waw1-1.xx.fbcdn.net/v/t1.0-9/9415_952678674802153_3798060064405575053_n.jpg?oh=3acbf22747a4a68f33ea129f5ffc79f8&amp;oe=57CDBAC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2000" y="2425799"/>
            <a:ext cx="6070600" cy="4167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56293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2859314" y="304800"/>
            <a:ext cx="8888186" cy="1689100"/>
          </a:xfrm>
        </p:spPr>
        <p:txBody>
          <a:bodyPr>
            <a:normAutofit fontScale="90000"/>
          </a:bodyPr>
          <a:lstStyle/>
          <a:p>
            <a:r>
              <a:rPr lang="lt-LT" sz="4400" b="1" dirty="0">
                <a:solidFill>
                  <a:schemeClr val="tx1"/>
                </a:solidFill>
              </a:rPr>
              <a:t>Įrengti visuomenei prieinami nemokami treniruokliai viešose erdvėse</a:t>
            </a:r>
            <a:endParaRPr lang="en-US" sz="4400" b="1" dirty="0">
              <a:solidFill>
                <a:schemeClr val="tx1"/>
              </a:solidFill>
            </a:endParaRPr>
          </a:p>
        </p:txBody>
      </p:sp>
      <p:sp>
        <p:nvSpPr>
          <p:cNvPr id="3" name="Teksto vietos rezervavimo ženklas 2"/>
          <p:cNvSpPr>
            <a:spLocks noGrp="1"/>
          </p:cNvSpPr>
          <p:nvPr>
            <p:ph type="body" idx="1"/>
          </p:nvPr>
        </p:nvSpPr>
        <p:spPr>
          <a:xfrm>
            <a:off x="100854" y="943428"/>
            <a:ext cx="10224245" cy="4238171"/>
          </a:xfrm>
        </p:spPr>
        <p:txBody>
          <a:bodyPr/>
          <a:lstStyle/>
          <a:p>
            <a:pPr marL="285750" indent="-285750">
              <a:buFont typeface="Arial" panose="020B0604020202020204" pitchFamily="34" charset="0"/>
              <a:buChar char="•"/>
            </a:pPr>
            <a:r>
              <a:rPr lang="lt-LT" sz="3200" dirty="0"/>
              <a:t>Įrengti 9 lauko treniruokliai;</a:t>
            </a:r>
          </a:p>
          <a:p>
            <a:pPr marL="285750" indent="-285750">
              <a:buFont typeface="Arial" panose="020B0604020202020204" pitchFamily="34" charset="0"/>
              <a:buChar char="•"/>
            </a:pPr>
            <a:r>
              <a:rPr lang="lt-LT" sz="3200" dirty="0"/>
              <a:t>Įrengtas lauko teniso stalas;</a:t>
            </a:r>
          </a:p>
          <a:p>
            <a:pPr marL="285750" indent="-285750">
              <a:buFont typeface="Arial" panose="020B0604020202020204" pitchFamily="34" charset="0"/>
              <a:buChar char="•"/>
            </a:pPr>
            <a:r>
              <a:rPr lang="lt-LT" sz="3200" dirty="0"/>
              <a:t>Įrengta paplūdimio tinklinio aikštelė.</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855" y="4000500"/>
            <a:ext cx="3721846" cy="248207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2256" y="2298699"/>
            <a:ext cx="3144044" cy="443794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9656" y="4000500"/>
            <a:ext cx="3815644" cy="2622549"/>
          </a:xfrm>
          <a:prstGeom prst="rect">
            <a:avLst/>
          </a:prstGeom>
        </p:spPr>
      </p:pic>
    </p:spTree>
    <p:extLst>
      <p:ext uri="{BB962C8B-B14F-4D97-AF65-F5344CB8AC3E}">
        <p14:creationId xmlns:p14="http://schemas.microsoft.com/office/powerpoint/2010/main" val="11243411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2902856" y="110420"/>
            <a:ext cx="8603343" cy="1689100"/>
          </a:xfrm>
        </p:spPr>
        <p:txBody>
          <a:bodyPr/>
          <a:lstStyle/>
          <a:p>
            <a:r>
              <a:rPr lang="lt-LT" sz="3600" b="1" dirty="0">
                <a:solidFill>
                  <a:schemeClr val="tx1"/>
                </a:solidFill>
              </a:rPr>
              <a:t>Gaivinimo ir pirmos pagalbos mokymai traumų ir kitų nelaimingų atsitikimų atvejais</a:t>
            </a:r>
            <a:endParaRPr lang="en-US" sz="3600" b="1" dirty="0">
              <a:solidFill>
                <a:schemeClr val="tx1"/>
              </a:solidFill>
            </a:endParaRPr>
          </a:p>
        </p:txBody>
      </p:sp>
      <p:sp>
        <p:nvSpPr>
          <p:cNvPr id="3" name="Teksto vietos rezervavimo ženklas 2"/>
          <p:cNvSpPr>
            <a:spLocks noGrp="1"/>
          </p:cNvSpPr>
          <p:nvPr>
            <p:ph type="body" idx="1"/>
          </p:nvPr>
        </p:nvSpPr>
        <p:spPr>
          <a:xfrm>
            <a:off x="2625271" y="1799520"/>
            <a:ext cx="7912846" cy="1638300"/>
          </a:xfrm>
        </p:spPr>
        <p:txBody>
          <a:bodyPr>
            <a:normAutofit lnSpcReduction="10000"/>
          </a:bodyPr>
          <a:lstStyle/>
          <a:p>
            <a:pPr marL="285750" indent="-285750">
              <a:buFont typeface="Arial" panose="020B0604020202020204" pitchFamily="34" charset="0"/>
              <a:buChar char="•"/>
            </a:pPr>
            <a:r>
              <a:rPr lang="lt-LT" sz="3200" dirty="0"/>
              <a:t>Surengta 10 mokymų;</a:t>
            </a:r>
          </a:p>
          <a:p>
            <a:pPr marL="285750" indent="-285750">
              <a:buFont typeface="Arial" panose="020B0604020202020204" pitchFamily="34" charset="0"/>
              <a:buChar char="•"/>
            </a:pPr>
            <a:r>
              <a:rPr lang="lt-LT" sz="3200" dirty="0"/>
              <a:t>Apmokyta 100 asmenų (jaunimo).</a:t>
            </a:r>
          </a:p>
          <a:p>
            <a:pPr marL="285750" indent="-285750">
              <a:buFont typeface="Arial" panose="020B0604020202020204" pitchFamily="34" charset="0"/>
              <a:buChar char="•"/>
            </a:pPr>
            <a:r>
              <a:rPr lang="lt-LT" sz="3200" dirty="0"/>
              <a:t>Mokymai organizuojami kas mėnesį</a:t>
            </a:r>
          </a:p>
          <a:p>
            <a:pPr marL="285750" indent="-285750">
              <a:buFont typeface="Arial" panose="020B0604020202020204" pitchFamily="34" charset="0"/>
              <a:buChar char="•"/>
            </a:pPr>
            <a:endParaRPr lang="en-US" dirty="0"/>
          </a:p>
        </p:txBody>
      </p:sp>
      <p:pic>
        <p:nvPicPr>
          <p:cNvPr id="4" name="Turinio vietos rezervavimo ženklas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6172201" y="3243440"/>
            <a:ext cx="5219699" cy="3596920"/>
          </a:xfrm>
          <a:prstGeom prst="rect">
            <a:avLst/>
          </a:prstGeom>
        </p:spPr>
      </p:pic>
      <p:pic>
        <p:nvPicPr>
          <p:cNvPr id="5" name="Turinio vietos rezervavimo ženklas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623889" y="3243440"/>
            <a:ext cx="5237161" cy="3596920"/>
          </a:xfrm>
          <a:prstGeom prst="rect">
            <a:avLst/>
          </a:prstGeom>
        </p:spPr>
      </p:pic>
    </p:spTree>
    <p:extLst>
      <p:ext uri="{BB962C8B-B14F-4D97-AF65-F5344CB8AC3E}">
        <p14:creationId xmlns:p14="http://schemas.microsoft.com/office/powerpoint/2010/main" val="13672026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554504" y="2554405"/>
            <a:ext cx="11250808" cy="4151195"/>
          </a:xfrm>
        </p:spPr>
        <p:txBody>
          <a:bodyPr>
            <a:normAutofit fontScale="90000"/>
          </a:bodyPr>
          <a:lstStyle/>
          <a:p>
            <a:pPr algn="ctr"/>
            <a:br>
              <a:rPr lang="lt-LT" dirty="0"/>
            </a:br>
            <a:r>
              <a:rPr lang="lt-LT" dirty="0"/>
              <a:t>TARPTAUTINIS PROJEKTAS</a:t>
            </a:r>
            <a:br>
              <a:rPr lang="lt-LT" dirty="0"/>
            </a:br>
            <a:br>
              <a:rPr lang="lt-LT" dirty="0"/>
            </a:br>
            <a:r>
              <a:rPr lang="en-US" sz="4000" dirty="0"/>
              <a:t>LLIV-253 „Establishment of business support library cross-border network</a:t>
            </a:r>
            <a:r>
              <a:rPr lang="lt-LT" sz="4000" dirty="0"/>
              <a:t>“ (</a:t>
            </a:r>
            <a:r>
              <a:rPr lang="lt-LT" sz="4000" dirty="0" err="1"/>
              <a:t>Business</a:t>
            </a:r>
            <a:r>
              <a:rPr lang="lt-LT" sz="4000" dirty="0"/>
              <a:t> </a:t>
            </a:r>
            <a:r>
              <a:rPr lang="lt-LT" sz="4000" dirty="0" err="1"/>
              <a:t>library</a:t>
            </a:r>
            <a:r>
              <a:rPr lang="lt-LT" sz="4000" dirty="0"/>
              <a:t>)</a:t>
            </a:r>
            <a:br>
              <a:rPr lang="lt-LT" dirty="0"/>
            </a:br>
            <a:br>
              <a:rPr lang="lt-LT" dirty="0"/>
            </a:br>
            <a:r>
              <a:rPr lang="lt-LT" b="1" dirty="0"/>
              <a:t>„Tarpvalstybinio verslui palankių bibliotekų tinklo kūrimas“</a:t>
            </a:r>
            <a:br>
              <a:rPr lang="lt-LT" b="1" dirty="0"/>
            </a:br>
            <a:br>
              <a:rPr lang="lt-LT" dirty="0"/>
            </a:br>
            <a:endParaRPr lang="lt-LT" dirty="0"/>
          </a:p>
        </p:txBody>
      </p:sp>
      <p:pic>
        <p:nvPicPr>
          <p:cNvPr id="6" name="Paveikslėlis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38706" y="364020"/>
            <a:ext cx="3295461" cy="1949166"/>
          </a:xfrm>
          <a:prstGeom prst="rect">
            <a:avLst/>
          </a:prstGeom>
        </p:spPr>
      </p:pic>
    </p:spTree>
    <p:extLst>
      <p:ext uri="{BB962C8B-B14F-4D97-AF65-F5344CB8AC3E}">
        <p14:creationId xmlns:p14="http://schemas.microsoft.com/office/powerpoint/2010/main" val="876174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o vietos rezervavimo ženklas 2"/>
          <p:cNvSpPr txBox="1">
            <a:spLocks/>
          </p:cNvSpPr>
          <p:nvPr/>
        </p:nvSpPr>
        <p:spPr>
          <a:xfrm>
            <a:off x="341194" y="508001"/>
            <a:ext cx="11505063" cy="6206698"/>
          </a:xfrm>
          <a:prstGeom prst="rect">
            <a:avLst/>
          </a:prstGeom>
        </p:spPr>
        <p:txBody>
          <a:bodyPr>
            <a:normAutofit lnSpcReduction="10000"/>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0" indent="0" algn="ctr">
              <a:buNone/>
            </a:pPr>
            <a:r>
              <a:rPr lang="lt-LT" sz="4000" b="1" dirty="0"/>
              <a:t>PROJEKTO REZULTATAI</a:t>
            </a:r>
          </a:p>
          <a:p>
            <a:endParaRPr lang="lt-LT" dirty="0"/>
          </a:p>
          <a:p>
            <a:endParaRPr lang="lt-LT" dirty="0"/>
          </a:p>
          <a:p>
            <a:endParaRPr lang="lt-LT" dirty="0"/>
          </a:p>
          <a:p>
            <a:endParaRPr lang="lt-LT" dirty="0"/>
          </a:p>
          <a:p>
            <a:r>
              <a:rPr lang="lt-LT" sz="2400" dirty="0"/>
              <a:t>Įsteigtos 5 verslo paramos bibliotekos (po vieną kiekvienoje savivaldybėje) ir kitos 118 bus sujungtos į bendrus BSL išteklius.</a:t>
            </a:r>
          </a:p>
          <a:p>
            <a:r>
              <a:rPr lang="lt-LT" sz="2400" dirty="0"/>
              <a:t>Verslininkams kiekvienoje savivaldybėje teikiamos elektroninės paslaugos „vieno langelio“ principu.</a:t>
            </a:r>
          </a:p>
          <a:p>
            <a:r>
              <a:rPr lang="lt-LT" sz="2400" dirty="0"/>
              <a:t>Apie 500 moksleivių dalyvavo vietos verslo idėjų konkurse, 25 nugalėtojai dalyvavo Vasaros verslo mokykloje.</a:t>
            </a:r>
          </a:p>
          <a:p>
            <a:r>
              <a:rPr lang="lt-LT" sz="2400" dirty="0"/>
              <a:t>Apie 200 potencialių verslininkų ir apie 400 esamų verslininkų dalyvavo įvairiose veiklose, verslo mugėse, atvirų durų dienose ir baigiamojoje konferencijoje.</a:t>
            </a:r>
          </a:p>
          <a:p>
            <a:r>
              <a:rPr lang="lt-LT" sz="2400" dirty="0"/>
              <a:t>Parengti 3 techniniai projektai bibliotekoms, 3 bibliotekos renovuotos, nupirkta įranga ir papildyta verslo literatūra.</a:t>
            </a:r>
          </a:p>
        </p:txBody>
      </p:sp>
    </p:spTree>
    <p:extLst>
      <p:ext uri="{BB962C8B-B14F-4D97-AF65-F5344CB8AC3E}">
        <p14:creationId xmlns:p14="http://schemas.microsoft.com/office/powerpoint/2010/main" val="42786997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flipV="1">
            <a:off x="677335" y="272955"/>
            <a:ext cx="11168922" cy="336645"/>
          </a:xfrm>
        </p:spPr>
        <p:txBody>
          <a:bodyPr>
            <a:normAutofit fontScale="90000"/>
          </a:bodyPr>
          <a:lstStyle/>
          <a:p>
            <a:endParaRPr lang="lt-LT" dirty="0"/>
          </a:p>
        </p:txBody>
      </p:sp>
      <p:sp>
        <p:nvSpPr>
          <p:cNvPr id="4" name="Teksto vietos rezervavimo ženklas 3"/>
          <p:cNvSpPr>
            <a:spLocks noGrp="1"/>
          </p:cNvSpPr>
          <p:nvPr>
            <p:ph type="body" idx="1"/>
          </p:nvPr>
        </p:nvSpPr>
        <p:spPr/>
        <p:txBody>
          <a:bodyPr/>
          <a:lstStyle/>
          <a:p>
            <a:endParaRPr lang="lt-LT" dirty="0"/>
          </a:p>
        </p:txBody>
      </p:sp>
      <p:sp>
        <p:nvSpPr>
          <p:cNvPr id="5" name="Teksto vietos rezervavimo ženklas 2"/>
          <p:cNvSpPr txBox="1">
            <a:spLocks/>
          </p:cNvSpPr>
          <p:nvPr/>
        </p:nvSpPr>
        <p:spPr>
          <a:xfrm>
            <a:off x="677335" y="2265527"/>
            <a:ext cx="11168922" cy="4449171"/>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200"/>
              </a:spcBef>
              <a:buClr>
                <a:schemeClr val="accent1">
                  <a:lumMod val="75000"/>
                </a:schemeClr>
              </a:buClr>
              <a:buSzPct val="85000"/>
              <a:buFont typeface="Wingdings" pitchFamily="2" charset="2"/>
              <a:buNone/>
              <a:defRPr sz="1800" kern="1200">
                <a:solidFill>
                  <a:schemeClr val="tx1">
                    <a:lumMod val="75000"/>
                    <a:lumOff val="25000"/>
                  </a:schemeClr>
                </a:solidFill>
                <a:latin typeface="+mn-lt"/>
                <a:ea typeface="+mn-ea"/>
                <a:cs typeface="+mn-cs"/>
              </a:defRPr>
            </a:lvl1pPr>
            <a:lvl2pPr marL="457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400" kern="1200">
                <a:solidFill>
                  <a:schemeClr val="tx1">
                    <a:tint val="75000"/>
                  </a:schemeClr>
                </a:solidFill>
                <a:latin typeface="+mn-lt"/>
                <a:ea typeface="+mn-ea"/>
                <a:cs typeface="+mn-cs"/>
              </a:defRPr>
            </a:lvl9pPr>
          </a:lstStyle>
          <a:p>
            <a:endParaRPr lang="lt-LT" dirty="0"/>
          </a:p>
        </p:txBody>
      </p:sp>
      <p:pic>
        <p:nvPicPr>
          <p:cNvPr id="6" name="Paveikslėlis 5"/>
          <p:cNvPicPr>
            <a:picLocks noChangeAspect="1"/>
          </p:cNvPicPr>
          <p:nvPr/>
        </p:nvPicPr>
        <p:blipFill>
          <a:blip r:embed="rId2"/>
          <a:stretch>
            <a:fillRect/>
          </a:stretch>
        </p:blipFill>
        <p:spPr>
          <a:xfrm>
            <a:off x="0" y="1"/>
            <a:ext cx="12192000" cy="6856326"/>
          </a:xfrm>
          <a:prstGeom prst="rect">
            <a:avLst/>
          </a:prstGeom>
        </p:spPr>
      </p:pic>
    </p:spTree>
    <p:extLst>
      <p:ext uri="{BB962C8B-B14F-4D97-AF65-F5344CB8AC3E}">
        <p14:creationId xmlns:p14="http://schemas.microsoft.com/office/powerpoint/2010/main" val="15025999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677334" y="609600"/>
            <a:ext cx="11005149" cy="3403600"/>
          </a:xfrm>
        </p:spPr>
        <p:txBody>
          <a:bodyPr/>
          <a:lstStyle/>
          <a:p>
            <a:pPr algn="ctr"/>
            <a:r>
              <a:rPr lang="lt-LT" sz="3600" b="1" dirty="0"/>
              <a:t>NACIONALINIS PROJEKTAS</a:t>
            </a:r>
            <a:br>
              <a:rPr lang="lt-LT" b="1" dirty="0"/>
            </a:br>
            <a:br>
              <a:rPr lang="lt-LT" b="1" dirty="0"/>
            </a:br>
            <a:r>
              <a:rPr lang="lt-LT" b="1" dirty="0"/>
              <a:t>„Modernių jaunimo erdvių „</a:t>
            </a:r>
            <a:r>
              <a:rPr lang="lt-LT" b="1" dirty="0" err="1"/>
              <a:t>Mono</a:t>
            </a:r>
            <a:r>
              <a:rPr lang="lt-LT" b="1" dirty="0"/>
              <a:t> arba </a:t>
            </a:r>
            <a:r>
              <a:rPr lang="lt-LT" b="1" dirty="0" err="1"/>
              <a:t>Stereo</a:t>
            </a:r>
            <a:r>
              <a:rPr lang="lt-LT" b="1" dirty="0"/>
              <a:t>“ tinklo kūrimas“ </a:t>
            </a:r>
            <a:br>
              <a:rPr lang="lt-LT" b="1" dirty="0"/>
            </a:br>
            <a:endParaRPr lang="lt-LT" dirty="0"/>
          </a:p>
        </p:txBody>
      </p:sp>
      <p:sp>
        <p:nvSpPr>
          <p:cNvPr id="6" name="Teksto vietos rezervavimo ženklas 5"/>
          <p:cNvSpPr>
            <a:spLocks noGrp="1"/>
          </p:cNvSpPr>
          <p:nvPr>
            <p:ph type="body" idx="1"/>
          </p:nvPr>
        </p:nvSpPr>
        <p:spPr>
          <a:xfrm>
            <a:off x="677334" y="3343701"/>
            <a:ext cx="11114331" cy="2697661"/>
          </a:xfrm>
        </p:spPr>
        <p:txBody>
          <a:bodyPr/>
          <a:lstStyle/>
          <a:p>
            <a:r>
              <a:rPr lang="lt-LT" b="1" dirty="0"/>
              <a:t>Pagrindinis projekto tikslas</a:t>
            </a:r>
            <a:r>
              <a:rPr lang="lt-LT" dirty="0"/>
              <a:t> – didinti Pasvalio krašto jaunimo laisvalaikio užimtumą ir neformaliojo ugdymo paslaugų prieinamumą siekiant skatinti jaunų žmonių motyvaciją, kūrybiškumą, pilietiškumą, savanorišką veiklą, verslumą, integravimąsi į darbo rinką.</a:t>
            </a:r>
            <a:endParaRPr lang="lt-LT" dirty="0"/>
          </a:p>
        </p:txBody>
      </p:sp>
    </p:spTree>
    <p:extLst>
      <p:ext uri="{BB962C8B-B14F-4D97-AF65-F5344CB8AC3E}">
        <p14:creationId xmlns:p14="http://schemas.microsoft.com/office/powerpoint/2010/main" val="3425490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endParaRPr lang="lt-LT"/>
          </a:p>
        </p:txBody>
      </p:sp>
      <p:sp>
        <p:nvSpPr>
          <p:cNvPr id="3" name="Teksto vietos rezervavimo ženklas 2"/>
          <p:cNvSpPr>
            <a:spLocks noGrp="1"/>
          </p:cNvSpPr>
          <p:nvPr>
            <p:ph type="body" idx="1"/>
          </p:nvPr>
        </p:nvSpPr>
        <p:spPr/>
        <p:txBody>
          <a:bodyPr/>
          <a:lstStyle/>
          <a:p>
            <a:endParaRPr lang="lt-LT"/>
          </a:p>
        </p:txBody>
      </p:sp>
      <p:pic>
        <p:nvPicPr>
          <p:cNvPr id="4" name="Paveikslėlis 3"/>
          <p:cNvPicPr>
            <a:picLocks noChangeAspect="1"/>
          </p:cNvPicPr>
          <p:nvPr/>
        </p:nvPicPr>
        <p:blipFill>
          <a:blip r:embed="rId2"/>
          <a:stretch>
            <a:fillRect/>
          </a:stretch>
        </p:blipFill>
        <p:spPr>
          <a:xfrm>
            <a:off x="0" y="1673"/>
            <a:ext cx="12192000" cy="6854653"/>
          </a:xfrm>
          <a:prstGeom prst="rect">
            <a:avLst/>
          </a:prstGeom>
        </p:spPr>
      </p:pic>
    </p:spTree>
    <p:extLst>
      <p:ext uri="{BB962C8B-B14F-4D97-AF65-F5344CB8AC3E}">
        <p14:creationId xmlns:p14="http://schemas.microsoft.com/office/powerpoint/2010/main" val="32824509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aveikslėlis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677469" cy="3560246"/>
          </a:xfrm>
          <a:prstGeom prst="rect">
            <a:avLst/>
          </a:prstGeom>
        </p:spPr>
      </p:pic>
      <p:pic>
        <p:nvPicPr>
          <p:cNvPr id="7" name="Paveikslėlis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9451" y="0"/>
            <a:ext cx="6612549" cy="3439236"/>
          </a:xfrm>
          <a:prstGeom prst="rect">
            <a:avLst/>
          </a:prstGeom>
        </p:spPr>
      </p:pic>
      <p:pic>
        <p:nvPicPr>
          <p:cNvPr id="9" name="Paveikslėlis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560246"/>
            <a:ext cx="5722961" cy="3297754"/>
          </a:xfrm>
          <a:prstGeom prst="rect">
            <a:avLst/>
          </a:prstGeom>
        </p:spPr>
      </p:pic>
      <p:pic>
        <p:nvPicPr>
          <p:cNvPr id="11" name="Paveikslėlis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22960" y="3439236"/>
            <a:ext cx="6469039" cy="3418764"/>
          </a:xfrm>
          <a:prstGeom prst="rect">
            <a:avLst/>
          </a:prstGeom>
        </p:spPr>
      </p:pic>
    </p:spTree>
    <p:extLst>
      <p:ext uri="{BB962C8B-B14F-4D97-AF65-F5344CB8AC3E}">
        <p14:creationId xmlns:p14="http://schemas.microsoft.com/office/powerpoint/2010/main" val="40830212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normAutofit fontScale="90000"/>
          </a:bodyPr>
          <a:lstStyle/>
          <a:p>
            <a:r>
              <a:rPr lang="lt-LT" b="1" dirty="0">
                <a:solidFill>
                  <a:schemeClr val="tx1"/>
                </a:solidFill>
              </a:rPr>
              <a:t>KITI SAVIVALDYBĖJE ĮGYVENDINAMI JAUNIMO IR SU JAUNIMU SUSIJĘ PROJEKTAI</a:t>
            </a:r>
          </a:p>
        </p:txBody>
      </p:sp>
      <p:sp>
        <p:nvSpPr>
          <p:cNvPr id="3" name="Turinio vietos rezervavimo ženklas 2"/>
          <p:cNvSpPr>
            <a:spLocks noGrp="1"/>
          </p:cNvSpPr>
          <p:nvPr>
            <p:ph idx="1"/>
          </p:nvPr>
        </p:nvSpPr>
        <p:spPr>
          <a:xfrm>
            <a:off x="2838292" y="1749245"/>
            <a:ext cx="9165021" cy="4927326"/>
          </a:xfrm>
        </p:spPr>
        <p:txBody>
          <a:bodyPr/>
          <a:lstStyle/>
          <a:p>
            <a:r>
              <a:rPr lang="lt-LT" dirty="0"/>
              <a:t>VAIKŲ IR JAUNIMO SOCIALIZACIJOS PROJEKTAI (FINANSUOJAMA IŠ SAVIVALDYBĖS BIUDŽETO LĖŠŲ);</a:t>
            </a:r>
          </a:p>
          <a:p>
            <a:r>
              <a:rPr lang="lt-LT" dirty="0"/>
              <a:t>JAUNIMO IR SU JAUNIMU DIRNANIŲ ORGANIZACIJŲ PROJEKTŲ KONKURSAS (FINANSUOJAMA IŠ SAVIVALDYBĖS BIUDŽETO LĖŠŲ);</a:t>
            </a:r>
          </a:p>
          <a:p>
            <a:r>
              <a:rPr lang="lt-LT" dirty="0"/>
              <a:t>TERITORINĖS DARBO BIRŽOS ĮGYVENDINAMI PROJEKTAI, INICIATYVOS, PARAMA;</a:t>
            </a:r>
          </a:p>
          <a:p>
            <a:endParaRPr lang="lt-LT" dirty="0"/>
          </a:p>
          <a:p>
            <a:endParaRPr lang="lt-LT" dirty="0"/>
          </a:p>
        </p:txBody>
      </p:sp>
    </p:spTree>
    <p:extLst>
      <p:ext uri="{BB962C8B-B14F-4D97-AF65-F5344CB8AC3E}">
        <p14:creationId xmlns:p14="http://schemas.microsoft.com/office/powerpoint/2010/main" val="11645895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normAutofit fontScale="90000"/>
          </a:bodyPr>
          <a:lstStyle/>
          <a:p>
            <a:r>
              <a:rPr lang="lt-LT" b="1" dirty="0">
                <a:solidFill>
                  <a:schemeClr val="tx1"/>
                </a:solidFill>
              </a:rPr>
              <a:t>KAS YRA PROJEKTAS?</a:t>
            </a:r>
          </a:p>
        </p:txBody>
      </p:sp>
      <p:sp>
        <p:nvSpPr>
          <p:cNvPr id="3" name="Turinio vietos rezervavimo ženklas 2"/>
          <p:cNvSpPr>
            <a:spLocks noGrp="1"/>
          </p:cNvSpPr>
          <p:nvPr>
            <p:ph idx="1"/>
          </p:nvPr>
        </p:nvSpPr>
        <p:spPr>
          <a:xfrm>
            <a:off x="2797048" y="1641032"/>
            <a:ext cx="10058400" cy="1167702"/>
          </a:xfrm>
        </p:spPr>
        <p:txBody>
          <a:bodyPr/>
          <a:lstStyle/>
          <a:p>
            <a:pPr marL="0" indent="0">
              <a:buNone/>
            </a:pPr>
            <a:r>
              <a:rPr lang="lt-LT" sz="2800" dirty="0"/>
              <a:t>Projektas yra apribotas laike siekimas sukurti unikalų produktą, paslaugą ar rezultatą.</a:t>
            </a:r>
          </a:p>
        </p:txBody>
      </p:sp>
      <p:sp>
        <p:nvSpPr>
          <p:cNvPr id="4" name="Pavadinimas 1"/>
          <p:cNvSpPr txBox="1">
            <a:spLocks/>
          </p:cNvSpPr>
          <p:nvPr/>
        </p:nvSpPr>
        <p:spPr>
          <a:xfrm>
            <a:off x="917989" y="2740307"/>
            <a:ext cx="11041782" cy="16093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blipFill>
                  <a:blip r:embed="rId2">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lt-LT" sz="3600" dirty="0"/>
              <a:t>KAS YRA JAUNIMO PROJEKTINĖ VEIKLA IR JAUNIMUI SKIRTA PROJEKTINĖ VEIKLA</a:t>
            </a:r>
          </a:p>
        </p:txBody>
      </p:sp>
      <p:sp>
        <p:nvSpPr>
          <p:cNvPr id="5" name="Turinio vietos rezervavimo ženklas 2"/>
          <p:cNvSpPr txBox="1">
            <a:spLocks/>
          </p:cNvSpPr>
          <p:nvPr/>
        </p:nvSpPr>
        <p:spPr>
          <a:xfrm>
            <a:off x="1069848" y="4326339"/>
            <a:ext cx="10058400" cy="2333767"/>
          </a:xfrm>
          <a:prstGeom prst="rect">
            <a:avLst/>
          </a:prstGeom>
        </p:spPr>
        <p:txBody>
          <a:bodyPr vert="horz" lIns="91440" tIns="45720" rIns="91440" bIns="45720" rtlCol="0">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0" indent="0">
              <a:buFont typeface="Wingdings" pitchFamily="2" charset="2"/>
              <a:buNone/>
            </a:pPr>
            <a:r>
              <a:rPr lang="lt-LT" sz="2800" dirty="0"/>
              <a:t>Jaunimo projektinė veikla – tai jaunimo ar su jaunimu dirbančių organizacijų įgyvendinama projektinė veikla.</a:t>
            </a:r>
          </a:p>
          <a:p>
            <a:pPr marL="0" indent="0">
              <a:buFont typeface="Wingdings" pitchFamily="2" charset="2"/>
              <a:buNone/>
            </a:pPr>
            <a:endParaRPr lang="lt-LT" sz="2800" dirty="0"/>
          </a:p>
          <a:p>
            <a:pPr marL="0" indent="0">
              <a:buFont typeface="Wingdings" pitchFamily="2" charset="2"/>
              <a:buNone/>
            </a:pPr>
            <a:r>
              <a:rPr lang="lt-LT" sz="2800" dirty="0"/>
              <a:t>Jaunimui skirta projektinė veikla – tai projektinė veikla, kurios pagrindinis naudos gavėjas/tikslinė grupė yra jaunas žmogus.</a:t>
            </a:r>
          </a:p>
        </p:txBody>
      </p:sp>
    </p:spTree>
    <p:extLst>
      <p:ext uri="{BB962C8B-B14F-4D97-AF65-F5344CB8AC3E}">
        <p14:creationId xmlns:p14="http://schemas.microsoft.com/office/powerpoint/2010/main" val="27004890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447777" y="145143"/>
            <a:ext cx="11395881" cy="1609344"/>
          </a:xfrm>
        </p:spPr>
        <p:txBody>
          <a:bodyPr>
            <a:normAutofit/>
          </a:bodyPr>
          <a:lstStyle/>
          <a:p>
            <a:pPr algn="r"/>
            <a:r>
              <a:rPr lang="lt-LT" sz="3600" dirty="0"/>
              <a:t>TAI, KAS ARTIMIAUSIU METU BUS ĮGYVENDINTA</a:t>
            </a:r>
          </a:p>
        </p:txBody>
      </p:sp>
      <p:pic>
        <p:nvPicPr>
          <p:cNvPr id="5" name="Paveikslėlis 4"/>
          <p:cNvPicPr>
            <a:picLocks noChangeAspect="1"/>
          </p:cNvPicPr>
          <p:nvPr/>
        </p:nvPicPr>
        <p:blipFill>
          <a:blip r:embed="rId2"/>
          <a:stretch>
            <a:fillRect/>
          </a:stretch>
        </p:blipFill>
        <p:spPr>
          <a:xfrm>
            <a:off x="3838717" y="2093976"/>
            <a:ext cx="4196118" cy="4280040"/>
          </a:xfrm>
          <a:prstGeom prst="rect">
            <a:avLst/>
          </a:prstGeom>
        </p:spPr>
      </p:pic>
    </p:spTree>
    <p:extLst>
      <p:ext uri="{BB962C8B-B14F-4D97-AF65-F5344CB8AC3E}">
        <p14:creationId xmlns:p14="http://schemas.microsoft.com/office/powerpoint/2010/main" val="38839490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endParaRPr lang="lt-LT"/>
          </a:p>
        </p:txBody>
      </p:sp>
      <p:pic>
        <p:nvPicPr>
          <p:cNvPr id="3" name="Paveikslėlis 2"/>
          <p:cNvPicPr>
            <a:picLocks noChangeAspect="1"/>
          </p:cNvPicPr>
          <p:nvPr/>
        </p:nvPicPr>
        <p:blipFill>
          <a:blip r:embed="rId2"/>
          <a:stretch>
            <a:fillRect/>
          </a:stretch>
        </p:blipFill>
        <p:spPr>
          <a:xfrm>
            <a:off x="0" y="1673"/>
            <a:ext cx="12192000" cy="6854653"/>
          </a:xfrm>
          <a:prstGeom prst="rect">
            <a:avLst/>
          </a:prstGeom>
        </p:spPr>
      </p:pic>
    </p:spTree>
    <p:extLst>
      <p:ext uri="{BB962C8B-B14F-4D97-AF65-F5344CB8AC3E}">
        <p14:creationId xmlns:p14="http://schemas.microsoft.com/office/powerpoint/2010/main" val="670106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477672" y="2777456"/>
            <a:ext cx="11273050" cy="3172968"/>
          </a:xfrm>
        </p:spPr>
        <p:txBody>
          <a:bodyPr>
            <a:normAutofit/>
          </a:bodyPr>
          <a:lstStyle/>
          <a:p>
            <a:pPr algn="ctr"/>
            <a:r>
              <a:rPr lang="lt-LT" dirty="0"/>
              <a:t>LLI-155 „Modernaus tarpvalstybinio vaikų ir jaunimo verslumo kompetencijų ugdymo tinklo bibliotekose kūrimas“ </a:t>
            </a:r>
            <a:br>
              <a:rPr lang="lt-LT" dirty="0"/>
            </a:br>
            <a:r>
              <a:rPr lang="lt-LT" dirty="0"/>
              <a:t>(</a:t>
            </a:r>
            <a:r>
              <a:rPr lang="lt-LT" dirty="0" err="1"/>
              <a:t>Business</a:t>
            </a:r>
            <a:r>
              <a:rPr lang="lt-LT" dirty="0"/>
              <a:t> </a:t>
            </a:r>
            <a:r>
              <a:rPr lang="lt-LT" dirty="0" err="1"/>
              <a:t>bag</a:t>
            </a:r>
            <a:r>
              <a:rPr lang="lt-LT" dirty="0"/>
              <a:t>)</a:t>
            </a:r>
          </a:p>
        </p:txBody>
      </p:sp>
      <p:pic>
        <p:nvPicPr>
          <p:cNvPr id="6" name="Paveikslėlis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19750" y="2952750"/>
            <a:ext cx="952500" cy="952500"/>
          </a:xfrm>
          <a:prstGeom prst="rect">
            <a:avLst/>
          </a:prstGeom>
        </p:spPr>
      </p:pic>
      <p:pic>
        <p:nvPicPr>
          <p:cNvPr id="7" name="Paveikslėlis 6"/>
          <p:cNvPicPr>
            <a:picLocks noChangeAspect="1"/>
          </p:cNvPicPr>
          <p:nvPr/>
        </p:nvPicPr>
        <p:blipFill>
          <a:blip r:embed="rId3"/>
          <a:stretch>
            <a:fillRect/>
          </a:stretch>
        </p:blipFill>
        <p:spPr>
          <a:xfrm>
            <a:off x="2533934" y="102514"/>
            <a:ext cx="7124132" cy="2762589"/>
          </a:xfrm>
          <a:prstGeom prst="rect">
            <a:avLst/>
          </a:prstGeom>
        </p:spPr>
      </p:pic>
    </p:spTree>
    <p:extLst>
      <p:ext uri="{BB962C8B-B14F-4D97-AF65-F5344CB8AC3E}">
        <p14:creationId xmlns:p14="http://schemas.microsoft.com/office/powerpoint/2010/main" val="14453723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1418863" y="246743"/>
            <a:ext cx="10773137" cy="1287439"/>
          </a:xfrm>
        </p:spPr>
        <p:txBody>
          <a:bodyPr>
            <a:normAutofit/>
          </a:bodyPr>
          <a:lstStyle/>
          <a:p>
            <a:pPr algn="ctr"/>
            <a:r>
              <a:rPr lang="lt-LT" sz="3600" b="1" dirty="0"/>
              <a:t>PROJEKTŲ TEIKIMO GALIMYBĖS</a:t>
            </a:r>
          </a:p>
        </p:txBody>
      </p:sp>
      <p:sp>
        <p:nvSpPr>
          <p:cNvPr id="4" name="Teksto vietos rezervavimo ženklas 3"/>
          <p:cNvSpPr>
            <a:spLocks noGrp="1"/>
          </p:cNvSpPr>
          <p:nvPr>
            <p:ph type="body" idx="1"/>
          </p:nvPr>
        </p:nvSpPr>
        <p:spPr>
          <a:xfrm>
            <a:off x="677334" y="2019869"/>
            <a:ext cx="11384037" cy="4838131"/>
          </a:xfrm>
        </p:spPr>
        <p:txBody>
          <a:bodyPr>
            <a:normAutofit fontScale="62500" lnSpcReduction="20000"/>
          </a:bodyPr>
          <a:lstStyle/>
          <a:p>
            <a:pPr marL="342900" indent="-342900">
              <a:buAutoNum type="arabicPeriod"/>
            </a:pPr>
            <a:r>
              <a:rPr lang="lt-LT" sz="3100" b="1" dirty="0"/>
              <a:t>INTERREG LATVIJOS – LIETUVOS BENDRADARBIAVIMO PER SIENĄ PROGRAMA</a:t>
            </a:r>
            <a:r>
              <a:rPr lang="lt-LT" sz="3100" dirty="0"/>
              <a:t>. II-</a:t>
            </a:r>
            <a:r>
              <a:rPr lang="lt-LT" sz="3100" dirty="0" err="1"/>
              <a:t>ojo</a:t>
            </a:r>
            <a:r>
              <a:rPr lang="lt-LT" sz="3100" dirty="0"/>
              <a:t> etapo paraiškų pateikimo terminas 2017 M. BALANDŽIO MĖN. PABAIGA.</a:t>
            </a:r>
          </a:p>
          <a:p>
            <a:pPr marL="342900" indent="-342900">
              <a:buFont typeface="Wingdings" pitchFamily="2" charset="2"/>
              <a:buAutoNum type="arabicPeriod"/>
            </a:pPr>
            <a:r>
              <a:rPr lang="lt-LT" sz="3100" b="1" dirty="0"/>
              <a:t>EEAGRANTS</a:t>
            </a:r>
            <a:r>
              <a:rPr lang="lt-LT" sz="3100" dirty="0"/>
              <a:t>.</a:t>
            </a:r>
            <a:r>
              <a:rPr lang="lt-LT" sz="3100" dirty="0"/>
              <a:t> 2009–2014 m. Europos ekonominės erdvės finansinio mechanizmo programos Nr. LT05 ,,Rizikos grupės vaikai ir jaunimas“ Dvišalio bendradarbiavimo fondo veikloms vykdyti (,,B“ priemonė). Projekto paraiškų pateikimo terminas iki 2017 m. balandžio 30 d.</a:t>
            </a:r>
          </a:p>
          <a:p>
            <a:pPr marL="342900" indent="-342900">
              <a:buFont typeface="Wingdings" pitchFamily="2" charset="2"/>
              <a:buAutoNum type="arabicPeriod"/>
            </a:pPr>
            <a:r>
              <a:rPr lang="lt-LT" sz="3100" b="1" dirty="0"/>
              <a:t>Programa „Europa piliečiams“. </a:t>
            </a:r>
            <a:r>
              <a:rPr lang="lt-LT" sz="3100" dirty="0"/>
              <a:t>Pagal pirmąją kryptį paraiškos priimamos kartą per metus iki kovo 1 d. Pagal antrąją kryptį paraiškos priimamos du kartus per metus: iki kovo 1 d. ir iki rugsėjo 1 d.</a:t>
            </a:r>
          </a:p>
          <a:p>
            <a:pPr marL="342900" indent="-342900">
              <a:buFont typeface="Wingdings" pitchFamily="2" charset="2"/>
              <a:buAutoNum type="arabicPeriod"/>
            </a:pPr>
            <a:r>
              <a:rPr lang="lt-LT" sz="3100" b="1" dirty="0"/>
              <a:t>ERASMUS +.</a:t>
            </a:r>
          </a:p>
          <a:p>
            <a:r>
              <a:rPr lang="lt-LT" sz="3100" dirty="0"/>
              <a:t>KA1 (MOBILUMAS MOKYMOSI TIKSLAIS) – balandžio 26 d.; </a:t>
            </a:r>
          </a:p>
          <a:p>
            <a:r>
              <a:rPr lang="lt-LT" sz="3100" dirty="0"/>
              <a:t>KA2 (BENDRADARBIAVIMAS INOVACIJŲ IR GEROSIOS PATIRTIES KEITIMOSI TIKSLAIS) – balandžio 26 d.; </a:t>
            </a:r>
          </a:p>
          <a:p>
            <a:r>
              <a:rPr lang="lt-LT" sz="3100" dirty="0"/>
              <a:t>KA3 (POLITINIŲ REFORMŲ RĖMIMAS) – balandžio 26 d.</a:t>
            </a:r>
          </a:p>
          <a:p>
            <a:r>
              <a:rPr lang="lt-LT" sz="3100" dirty="0"/>
              <a:t>SPORTAS – balandžio 6 d. </a:t>
            </a:r>
          </a:p>
          <a:p>
            <a:r>
              <a:rPr lang="lt-LT" sz="3100" dirty="0"/>
              <a:t>5. Jaunimo organizacijų stiprinimo programų finansavimo 2017–2018 metais konkursas (per SOCMIN) – iki balandžio 1 d.</a:t>
            </a:r>
            <a:endParaRPr lang="lt-LT" sz="3100" dirty="0"/>
          </a:p>
        </p:txBody>
      </p:sp>
    </p:spTree>
    <p:extLst>
      <p:ext uri="{BB962C8B-B14F-4D97-AF65-F5344CB8AC3E}">
        <p14:creationId xmlns:p14="http://schemas.microsoft.com/office/powerpoint/2010/main" val="22961688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677334" y="609600"/>
            <a:ext cx="11005149" cy="809767"/>
          </a:xfrm>
        </p:spPr>
        <p:txBody>
          <a:bodyPr/>
          <a:lstStyle/>
          <a:p>
            <a:pPr algn="ctr"/>
            <a:r>
              <a:rPr lang="lt-LT" dirty="0"/>
              <a:t>PROGRAMOS</a:t>
            </a:r>
          </a:p>
        </p:txBody>
      </p:sp>
      <p:sp>
        <p:nvSpPr>
          <p:cNvPr id="3" name="Teksto vietos rezervavimo ženklas 2"/>
          <p:cNvSpPr>
            <a:spLocks noGrp="1"/>
          </p:cNvSpPr>
          <p:nvPr>
            <p:ph type="body" idx="1"/>
          </p:nvPr>
        </p:nvSpPr>
        <p:spPr>
          <a:xfrm>
            <a:off x="2794902" y="740228"/>
            <a:ext cx="8887581" cy="6117772"/>
          </a:xfrm>
        </p:spPr>
        <p:txBody>
          <a:bodyPr>
            <a:normAutofit/>
          </a:bodyPr>
          <a:lstStyle/>
          <a:p>
            <a:r>
              <a:rPr lang="lt-LT" dirty="0"/>
              <a:t>1. </a:t>
            </a:r>
            <a:r>
              <a:rPr lang="lt-LT" b="1" dirty="0"/>
              <a:t>INTERREG V-A LIETUVOS IR LENKIJOS BENDRADARBIAVIMO PER SIENĄ PROGRAMA;</a:t>
            </a:r>
          </a:p>
          <a:p>
            <a:r>
              <a:rPr lang="lt-LT" b="1" dirty="0"/>
              <a:t>2. INTERREG V-A PIETŲ BALTIJOS BENDRADARBIAVIMO PER SIENĄ PROGRAMA;</a:t>
            </a:r>
          </a:p>
          <a:p>
            <a:r>
              <a:rPr lang="lt-LT" b="1" dirty="0"/>
              <a:t>3. </a:t>
            </a:r>
            <a:r>
              <a:rPr lang="pt-BR" b="1" dirty="0"/>
              <a:t>INTERREG BALTIJOS JŪROS REGIONO PROGRAMA</a:t>
            </a:r>
            <a:r>
              <a:rPr lang="lt-LT" b="1" dirty="0"/>
              <a:t>;</a:t>
            </a:r>
            <a:endParaRPr lang="pt-BR" b="1" dirty="0"/>
          </a:p>
          <a:p>
            <a:r>
              <a:rPr lang="lt-LT" b="1" dirty="0"/>
              <a:t>4. URBACT PROGRAMA;</a:t>
            </a:r>
          </a:p>
          <a:p>
            <a:r>
              <a:rPr lang="lt-LT" b="1" dirty="0"/>
              <a:t>5. INTERACT PROGRAMA;</a:t>
            </a:r>
          </a:p>
          <a:p>
            <a:r>
              <a:rPr lang="lt-LT" b="1" dirty="0"/>
              <a:t>6. LIETUVOS VYSTOMASIS BEDRADARBIAVIMAS (ORANGE PROJEKTS);</a:t>
            </a:r>
          </a:p>
          <a:p>
            <a:r>
              <a:rPr lang="lt-LT" b="1" dirty="0"/>
              <a:t>7. UŽSIENIO LIETUVIŲ ORGANIZACIJŲ PROJEKTŲ KONKURSAS;</a:t>
            </a:r>
          </a:p>
          <a:p>
            <a:r>
              <a:rPr lang="lt-LT" b="1" dirty="0"/>
              <a:t>8. KITA</a:t>
            </a:r>
          </a:p>
          <a:p>
            <a:endParaRPr lang="lt-LT" b="1" dirty="0"/>
          </a:p>
          <a:p>
            <a:endParaRPr lang="lt-LT" b="1" dirty="0"/>
          </a:p>
          <a:p>
            <a:endParaRPr lang="lt-LT" dirty="0"/>
          </a:p>
        </p:txBody>
      </p:sp>
    </p:spTree>
    <p:extLst>
      <p:ext uri="{BB962C8B-B14F-4D97-AF65-F5344CB8AC3E}">
        <p14:creationId xmlns:p14="http://schemas.microsoft.com/office/powerpoint/2010/main" val="13432225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3376992" y="754743"/>
            <a:ext cx="8596668" cy="3403600"/>
          </a:xfrm>
        </p:spPr>
        <p:txBody>
          <a:bodyPr/>
          <a:lstStyle/>
          <a:p>
            <a:r>
              <a:rPr lang="lt-LT" b="1" dirty="0"/>
              <a:t>DĖKOJU UŽ DĖMESĮ</a:t>
            </a:r>
          </a:p>
        </p:txBody>
      </p:sp>
      <p:sp>
        <p:nvSpPr>
          <p:cNvPr id="3" name="Teksto vietos rezervavimo ženklas 2"/>
          <p:cNvSpPr>
            <a:spLocks noGrp="1"/>
          </p:cNvSpPr>
          <p:nvPr>
            <p:ph type="body" idx="1"/>
          </p:nvPr>
        </p:nvSpPr>
        <p:spPr>
          <a:xfrm>
            <a:off x="299964" y="4934857"/>
            <a:ext cx="8596668" cy="1570962"/>
          </a:xfrm>
        </p:spPr>
        <p:txBody>
          <a:bodyPr>
            <a:normAutofit lnSpcReduction="10000"/>
          </a:bodyPr>
          <a:lstStyle/>
          <a:p>
            <a:r>
              <a:rPr lang="lt-LT" dirty="0"/>
              <a:t>Pasvalio rajono savivaldybės</a:t>
            </a:r>
          </a:p>
          <a:p>
            <a:r>
              <a:rPr lang="lt-LT" dirty="0"/>
              <a:t>Kultūros ir jaunimo reikalų skyriaus vedėja</a:t>
            </a:r>
          </a:p>
          <a:p>
            <a:r>
              <a:rPr lang="lt-LT" dirty="0"/>
              <a:t>Viktorija </a:t>
            </a:r>
            <a:r>
              <a:rPr lang="lt-LT" dirty="0" err="1"/>
              <a:t>Gaspariūnaitė</a:t>
            </a:r>
            <a:endParaRPr lang="lt-LT" dirty="0"/>
          </a:p>
          <a:p>
            <a:r>
              <a:rPr lang="lt-LT" dirty="0"/>
              <a:t>El. paštas: </a:t>
            </a:r>
            <a:r>
              <a:rPr lang="lt-LT" dirty="0" err="1">
                <a:hlinkClick r:id="rId2"/>
              </a:rPr>
              <a:t>v.gaspariunaite@pasvalys.lt</a:t>
            </a:r>
            <a:r>
              <a:rPr lang="lt-LT" dirty="0"/>
              <a:t> </a:t>
            </a:r>
          </a:p>
          <a:p>
            <a:r>
              <a:rPr lang="lt-LT" dirty="0"/>
              <a:t>Tel. 8 650 63 201</a:t>
            </a:r>
          </a:p>
        </p:txBody>
      </p:sp>
    </p:spTree>
    <p:extLst>
      <p:ext uri="{BB962C8B-B14F-4D97-AF65-F5344CB8AC3E}">
        <p14:creationId xmlns:p14="http://schemas.microsoft.com/office/powerpoint/2010/main" val="11431064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noAutofit/>
          </a:bodyPr>
          <a:lstStyle/>
          <a:p>
            <a:r>
              <a:rPr lang="lt-LT" sz="4400" b="1" dirty="0">
                <a:solidFill>
                  <a:schemeClr val="tx1"/>
                </a:solidFill>
              </a:rPr>
              <a:t>Projektų tipai:</a:t>
            </a:r>
          </a:p>
        </p:txBody>
      </p:sp>
      <p:sp>
        <p:nvSpPr>
          <p:cNvPr id="3" name="Turinio vietos rezervavimo ženklas 2"/>
          <p:cNvSpPr>
            <a:spLocks noGrp="1"/>
          </p:cNvSpPr>
          <p:nvPr>
            <p:ph idx="1"/>
          </p:nvPr>
        </p:nvSpPr>
        <p:spPr/>
        <p:txBody>
          <a:bodyPr>
            <a:normAutofit fontScale="92500" lnSpcReduction="20000"/>
          </a:bodyPr>
          <a:lstStyle/>
          <a:p>
            <a:pPr marL="0" indent="0">
              <a:buNone/>
            </a:pPr>
            <a:r>
              <a:rPr lang="lt-LT" b="1" dirty="0"/>
              <a:t>Pagal trukmę:</a:t>
            </a:r>
          </a:p>
          <a:p>
            <a:r>
              <a:rPr lang="lt-LT" dirty="0"/>
              <a:t>trumpalaikius (mažiau nei 3 metų),</a:t>
            </a:r>
          </a:p>
          <a:p>
            <a:r>
              <a:rPr lang="lt-LT" dirty="0"/>
              <a:t>vidutinės trukmės (3-5 metų),</a:t>
            </a:r>
          </a:p>
          <a:p>
            <a:r>
              <a:rPr lang="lt-LT" dirty="0"/>
              <a:t>i</a:t>
            </a:r>
            <a:r>
              <a:rPr lang="lt-LT" dirty="0"/>
              <a:t>lgalaikius (daugiau nei 5 metų).</a:t>
            </a:r>
          </a:p>
          <a:p>
            <a:endParaRPr lang="lt-LT" dirty="0"/>
          </a:p>
          <a:p>
            <a:pPr marL="0" indent="0">
              <a:buNone/>
            </a:pPr>
            <a:r>
              <a:rPr lang="lt-LT" b="1" dirty="0"/>
              <a:t>Projektai pagal veiklos sritis gali būti tokie:</a:t>
            </a:r>
          </a:p>
          <a:p>
            <a:r>
              <a:rPr lang="lt-LT" dirty="0"/>
              <a:t>mokomieji ir švietimo projektai,</a:t>
            </a:r>
          </a:p>
          <a:p>
            <a:r>
              <a:rPr lang="lt-LT" dirty="0"/>
              <a:t>tyrimų ir vystymo projektai,</a:t>
            </a:r>
          </a:p>
          <a:p>
            <a:r>
              <a:rPr lang="lt-LT" dirty="0"/>
              <a:t>inovaciniai projektai,</a:t>
            </a:r>
          </a:p>
          <a:p>
            <a:r>
              <a:rPr lang="lt-LT" dirty="0"/>
              <a:t>investiciniai projektai,</a:t>
            </a:r>
          </a:p>
          <a:p>
            <a:r>
              <a:rPr lang="lt-LT" dirty="0"/>
              <a:t>kombinuoti projektai.</a:t>
            </a:r>
          </a:p>
          <a:p>
            <a:pPr marL="0" indent="0">
              <a:buNone/>
            </a:pPr>
            <a:endParaRPr lang="lt-LT" dirty="0"/>
          </a:p>
        </p:txBody>
      </p:sp>
    </p:spTree>
    <p:extLst>
      <p:ext uri="{BB962C8B-B14F-4D97-AF65-F5344CB8AC3E}">
        <p14:creationId xmlns:p14="http://schemas.microsoft.com/office/powerpoint/2010/main" val="11298641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aveikslėlis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4437" y="2357437"/>
            <a:ext cx="2143125" cy="2143125"/>
          </a:xfrm>
          <a:prstGeom prst="rect">
            <a:avLst/>
          </a:prstGeom>
        </p:spPr>
      </p:pic>
      <p:sp>
        <p:nvSpPr>
          <p:cNvPr id="6" name="Pavadinimas 5"/>
          <p:cNvSpPr>
            <a:spLocks noGrp="1"/>
          </p:cNvSpPr>
          <p:nvPr>
            <p:ph type="title"/>
          </p:nvPr>
        </p:nvSpPr>
        <p:spPr>
          <a:xfrm>
            <a:off x="609599" y="1029381"/>
            <a:ext cx="10972800" cy="1143000"/>
          </a:xfrm>
        </p:spPr>
        <p:txBody>
          <a:bodyPr>
            <a:normAutofit fontScale="90000"/>
          </a:bodyPr>
          <a:lstStyle/>
          <a:p>
            <a:pPr algn="ctr"/>
            <a:r>
              <a:rPr lang="lt-LT" sz="9600" dirty="0"/>
              <a:t>JUOKAUJU</a:t>
            </a:r>
          </a:p>
        </p:txBody>
      </p:sp>
    </p:spTree>
    <p:extLst>
      <p:ext uri="{BB962C8B-B14F-4D97-AF65-F5344CB8AC3E}">
        <p14:creationId xmlns:p14="http://schemas.microsoft.com/office/powerpoint/2010/main" val="37049150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pPr algn="ctr"/>
            <a:r>
              <a:rPr lang="lt-LT" dirty="0"/>
              <a:t>Tai, kas jau įgyvendinta</a:t>
            </a:r>
          </a:p>
        </p:txBody>
      </p:sp>
      <p:sp>
        <p:nvSpPr>
          <p:cNvPr id="4" name="AutoShape 4" descr="Vaizdo rezultatas pagal u&amp;zcaron;klaus&amp;aogon; „rodykle“"/>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t-LT"/>
          </a:p>
        </p:txBody>
      </p:sp>
      <p:sp>
        <p:nvSpPr>
          <p:cNvPr id="5" name="AutoShape 6" descr="Vaizdo rezultatas pagal u&amp;zcaron;klaus&amp;aogon; „rodykle“"/>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t-LT"/>
          </a:p>
        </p:txBody>
      </p:sp>
      <p:pic>
        <p:nvPicPr>
          <p:cNvPr id="6" name="Paveikslėlis 5"/>
          <p:cNvPicPr>
            <a:picLocks noChangeAspect="1"/>
          </p:cNvPicPr>
          <p:nvPr/>
        </p:nvPicPr>
        <p:blipFill>
          <a:blip r:embed="rId2"/>
          <a:stretch>
            <a:fillRect/>
          </a:stretch>
        </p:blipFill>
        <p:spPr>
          <a:xfrm>
            <a:off x="4302741" y="2293677"/>
            <a:ext cx="4196118" cy="4280040"/>
          </a:xfrm>
          <a:prstGeom prst="rect">
            <a:avLst/>
          </a:prstGeom>
        </p:spPr>
      </p:pic>
    </p:spTree>
    <p:extLst>
      <p:ext uri="{BB962C8B-B14F-4D97-AF65-F5344CB8AC3E}">
        <p14:creationId xmlns:p14="http://schemas.microsoft.com/office/powerpoint/2010/main" val="17244960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2452688" y="3049814"/>
            <a:ext cx="8824912" cy="2524125"/>
          </a:xfrm>
        </p:spPr>
        <p:txBody>
          <a:bodyPr>
            <a:noAutofit/>
          </a:bodyPr>
          <a:lstStyle/>
          <a:p>
            <a:pPr algn="ctr"/>
            <a:r>
              <a:rPr lang="lt-LT" sz="3200" b="1" dirty="0">
                <a:solidFill>
                  <a:schemeClr val="tx1"/>
                </a:solidFill>
              </a:rPr>
              <a:t>TARPTAUTINIS Projektas</a:t>
            </a:r>
            <a:br>
              <a:rPr lang="lt-LT" sz="3200" b="1" dirty="0">
                <a:solidFill>
                  <a:schemeClr val="tx1"/>
                </a:solidFill>
              </a:rPr>
            </a:br>
            <a:br>
              <a:rPr lang="lt-LT" sz="3200" b="1" dirty="0">
                <a:solidFill>
                  <a:schemeClr val="tx1"/>
                </a:solidFill>
              </a:rPr>
            </a:br>
            <a:br>
              <a:rPr lang="en-US" sz="3200" b="1" dirty="0">
                <a:solidFill>
                  <a:schemeClr val="tx1"/>
                </a:solidFill>
              </a:rPr>
            </a:br>
            <a:r>
              <a:rPr lang="lt-LT" sz="3600" b="1" dirty="0">
                <a:solidFill>
                  <a:schemeClr val="tx1"/>
                </a:solidFill>
              </a:rPr>
              <a:t>„Sveikatos priežiūros paslaugų prieinamumo ir kokybės gerinimas Pasvalio rajono savivaldybės jaunimui“</a:t>
            </a:r>
          </a:p>
        </p:txBody>
      </p:sp>
      <p:pic>
        <p:nvPicPr>
          <p:cNvPr id="6" name="Picture 5" descr="C:\Users\Dalia\Desktop\norwaygrantslogoshltjpg.jpg"/>
          <p:cNvPicPr/>
          <p:nvPr/>
        </p:nvPicPr>
        <p:blipFill>
          <a:blip r:embed="rId2" cstate="print"/>
          <a:srcRect/>
          <a:stretch>
            <a:fillRect/>
          </a:stretch>
        </p:blipFill>
        <p:spPr bwMode="auto">
          <a:xfrm>
            <a:off x="3508828" y="0"/>
            <a:ext cx="7416800" cy="1968500"/>
          </a:xfrm>
          <a:prstGeom prst="rect">
            <a:avLst/>
          </a:prstGeom>
          <a:noFill/>
          <a:ln w="9525">
            <a:noFill/>
            <a:miter lim="800000"/>
            <a:headEnd/>
            <a:tailEnd/>
          </a:ln>
        </p:spPr>
      </p:pic>
    </p:spTree>
    <p:extLst>
      <p:ext uri="{BB962C8B-B14F-4D97-AF65-F5344CB8AC3E}">
        <p14:creationId xmlns:p14="http://schemas.microsoft.com/office/powerpoint/2010/main" val="31488356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2909368" y="239713"/>
            <a:ext cx="8825659" cy="1689100"/>
          </a:xfrm>
        </p:spPr>
        <p:txBody>
          <a:bodyPr/>
          <a:lstStyle/>
          <a:p>
            <a:pPr algn="ctr"/>
            <a:r>
              <a:rPr lang="lt-LT" b="1" dirty="0">
                <a:solidFill>
                  <a:schemeClr val="tx1"/>
                </a:solidFill>
              </a:rPr>
              <a:t>Įkurtas JPSPP koordinacinis centras</a:t>
            </a:r>
            <a:endParaRPr lang="en-US" b="1" dirty="0">
              <a:solidFill>
                <a:schemeClr val="tx1"/>
              </a:solidFill>
            </a:endParaRPr>
          </a:p>
        </p:txBody>
      </p:sp>
      <p:sp>
        <p:nvSpPr>
          <p:cNvPr id="3" name="Teksto vietos rezervavimo ženklas 2"/>
          <p:cNvSpPr>
            <a:spLocks noGrp="1"/>
          </p:cNvSpPr>
          <p:nvPr>
            <p:ph type="body" idx="1"/>
          </p:nvPr>
        </p:nvSpPr>
        <p:spPr>
          <a:xfrm>
            <a:off x="175467" y="2344737"/>
            <a:ext cx="10224246" cy="4241800"/>
          </a:xfrm>
        </p:spPr>
        <p:txBody>
          <a:bodyPr/>
          <a:lstStyle/>
          <a:p>
            <a:pPr marL="285750" indent="-285750">
              <a:buFont typeface="Arial" panose="020B0604020202020204" pitchFamily="34" charset="0"/>
              <a:buChar char="•"/>
            </a:pPr>
            <a:r>
              <a:rPr lang="lt-LT" sz="3200" dirty="0">
                <a:solidFill>
                  <a:schemeClr val="tx1"/>
                </a:solidFill>
              </a:rPr>
              <a:t>Suremontuotas kabinetas ir laukiamasis;</a:t>
            </a:r>
          </a:p>
          <a:p>
            <a:pPr marL="285750" indent="-285750">
              <a:buFont typeface="Arial" panose="020B0604020202020204" pitchFamily="34" charset="0"/>
              <a:buChar char="•"/>
            </a:pPr>
            <a:r>
              <a:rPr lang="lt-LT" sz="3200" dirty="0">
                <a:solidFill>
                  <a:schemeClr val="tx1"/>
                </a:solidFill>
              </a:rPr>
              <a:t>Įsigyti baldai;</a:t>
            </a:r>
          </a:p>
          <a:p>
            <a:pPr marL="285750" indent="-285750">
              <a:buFont typeface="Arial" panose="020B0604020202020204" pitchFamily="34" charset="0"/>
              <a:buChar char="•"/>
            </a:pPr>
            <a:r>
              <a:rPr lang="lt-LT" sz="3200" dirty="0">
                <a:solidFill>
                  <a:schemeClr val="tx1"/>
                </a:solidFill>
              </a:rPr>
              <a:t>Įsigyta kompiuterinė technika;</a:t>
            </a:r>
          </a:p>
          <a:p>
            <a:pPr marL="285750" indent="-285750">
              <a:buFont typeface="Arial" panose="020B0604020202020204" pitchFamily="34" charset="0"/>
              <a:buChar char="•"/>
            </a:pPr>
            <a:r>
              <a:rPr lang="lt-LT" sz="3200" dirty="0">
                <a:solidFill>
                  <a:schemeClr val="tx1"/>
                </a:solidFill>
              </a:rPr>
              <a:t>Įsigytas televizorius;</a:t>
            </a:r>
          </a:p>
          <a:p>
            <a:pPr marL="285750" indent="-285750">
              <a:buFont typeface="Arial" panose="020B0604020202020204" pitchFamily="34" charset="0"/>
              <a:buChar char="•"/>
            </a:pPr>
            <a:r>
              <a:rPr lang="lt-LT" sz="3200" dirty="0">
                <a:solidFill>
                  <a:schemeClr val="tx1"/>
                </a:solidFill>
              </a:rPr>
              <a:t>Įdarbintas koordinatorius.</a:t>
            </a:r>
          </a:p>
          <a:p>
            <a:pPr marL="285750" indent="-285750">
              <a:buFont typeface="Arial" panose="020B0604020202020204" pitchFamily="34" charset="0"/>
              <a:buChar char="•"/>
            </a:pPr>
            <a:endParaRPr lang="en-US" dirty="0"/>
          </a:p>
        </p:txBody>
      </p:sp>
      <p:pic>
        <p:nvPicPr>
          <p:cNvPr id="1026" name="Picture 2" descr="rodyklė"/>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0163" y="3543300"/>
            <a:ext cx="5687447" cy="304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76807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1016000" y="756557"/>
            <a:ext cx="11074400" cy="2639786"/>
          </a:xfrm>
        </p:spPr>
        <p:txBody>
          <a:bodyPr>
            <a:normAutofit/>
          </a:bodyPr>
          <a:lstStyle/>
          <a:p>
            <a:pPr algn="r"/>
            <a:r>
              <a:rPr lang="lt-LT" b="1" dirty="0">
                <a:solidFill>
                  <a:schemeClr val="tx1"/>
                </a:solidFill>
              </a:rPr>
              <a:t>Sukurtas ir administruojamas jaunimo sveikatos interneto portalas</a:t>
            </a:r>
            <a:endParaRPr lang="en-US" b="1" dirty="0">
              <a:solidFill>
                <a:schemeClr val="tx1"/>
              </a:solidFill>
            </a:endParaRPr>
          </a:p>
        </p:txBody>
      </p:sp>
      <p:sp>
        <p:nvSpPr>
          <p:cNvPr id="3" name="Teksto vietos rezervavimo ženklas 2"/>
          <p:cNvSpPr>
            <a:spLocks noGrp="1"/>
          </p:cNvSpPr>
          <p:nvPr>
            <p:ph type="body" idx="1"/>
          </p:nvPr>
        </p:nvSpPr>
        <p:spPr>
          <a:xfrm>
            <a:off x="1154954" y="2445657"/>
            <a:ext cx="10224246" cy="4241800"/>
          </a:xfrm>
        </p:spPr>
        <p:txBody>
          <a:bodyPr/>
          <a:lstStyle/>
          <a:p>
            <a:pPr marL="285750" indent="-285750">
              <a:buFont typeface="Arial" panose="020B0604020202020204" pitchFamily="34" charset="0"/>
              <a:buChar char="•"/>
            </a:pPr>
            <a:r>
              <a:rPr lang="lt-LT" sz="3600" dirty="0">
                <a:solidFill>
                  <a:schemeClr val="tx1"/>
                </a:solidFill>
              </a:rPr>
              <a:t>Įkurtas jaunimo sveikatos portalas;</a:t>
            </a:r>
          </a:p>
          <a:p>
            <a:pPr marL="285750" indent="-285750">
              <a:buFont typeface="Arial" panose="020B0604020202020204" pitchFamily="34" charset="0"/>
              <a:buChar char="•"/>
            </a:pPr>
            <a:r>
              <a:rPr lang="lt-LT" sz="3600" dirty="0">
                <a:solidFill>
                  <a:schemeClr val="tx1"/>
                </a:solidFill>
              </a:rPr>
              <a:t>Įdarbintas portalo administratorius;</a:t>
            </a:r>
          </a:p>
          <a:p>
            <a:pPr marL="285750" indent="-285750">
              <a:buFont typeface="Arial" panose="020B0604020202020204" pitchFamily="34" charset="0"/>
              <a:buChar char="•"/>
            </a:pPr>
            <a:r>
              <a:rPr lang="lt-LT" sz="3600" dirty="0">
                <a:solidFill>
                  <a:schemeClr val="tx1"/>
                </a:solidFill>
              </a:rPr>
              <a:t>Įsigyta kompiuterinė įranga;</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1287001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6434" y="127000"/>
            <a:ext cx="8596668" cy="1320800"/>
          </a:xfrm>
        </p:spPr>
        <p:txBody>
          <a:bodyPr/>
          <a:lstStyle/>
          <a:p>
            <a:endParaRPr lang="lt-LT"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615" r="24126" b="29432"/>
          <a:stretch/>
        </p:blipFill>
        <p:spPr>
          <a:xfrm>
            <a:off x="166707" y="127000"/>
            <a:ext cx="11822093" cy="6604000"/>
          </a:xfrm>
          <a:prstGeom prst="rect">
            <a:avLst/>
          </a:prstGeom>
        </p:spPr>
      </p:pic>
      <p:pic>
        <p:nvPicPr>
          <p:cNvPr id="4"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8259" y="284716"/>
            <a:ext cx="5380701" cy="3038514"/>
          </a:xfrm>
          <a:prstGeom prst="rect">
            <a:avLst/>
          </a:prstGeom>
        </p:spPr>
      </p:pic>
    </p:spTree>
    <p:extLst>
      <p:ext uri="{BB962C8B-B14F-4D97-AF65-F5344CB8AC3E}">
        <p14:creationId xmlns:p14="http://schemas.microsoft.com/office/powerpoint/2010/main" val="428228975"/>
      </p:ext>
    </p:extLst>
  </p:cSld>
  <p:clrMapOvr>
    <a:masterClrMapping/>
  </p:clrMapOvr>
</p:sld>
</file>

<file path=ppt/theme/theme1.xml><?xml version="1.0" encoding="utf-8"?>
<a:theme xmlns:a="http://schemas.openxmlformats.org/drawingml/2006/main" name="2956">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2598</Template>
  <TotalTime>241</TotalTime>
  <Words>736</Words>
  <Application>Microsoft Office PowerPoint</Application>
  <PresentationFormat>Plačiaekranė</PresentationFormat>
  <Paragraphs>94</Paragraphs>
  <Slides>25</Slides>
  <Notes>0</Notes>
  <HiddenSlides>0</HiddenSlides>
  <MMClips>0</MMClips>
  <ScaleCrop>false</ScaleCrop>
  <HeadingPairs>
    <vt:vector size="6" baseType="variant">
      <vt:variant>
        <vt:lpstr>Naudojami šriftai</vt:lpstr>
      </vt:variant>
      <vt:variant>
        <vt:i4>3</vt:i4>
      </vt:variant>
      <vt:variant>
        <vt:lpstr>Tema</vt:lpstr>
      </vt:variant>
      <vt:variant>
        <vt:i4>1</vt:i4>
      </vt:variant>
      <vt:variant>
        <vt:lpstr>Skaidrių pavadinimai</vt:lpstr>
      </vt:variant>
      <vt:variant>
        <vt:i4>25</vt:i4>
      </vt:variant>
    </vt:vector>
  </HeadingPairs>
  <TitlesOfParts>
    <vt:vector size="29" baseType="lpstr">
      <vt:lpstr>Arial</vt:lpstr>
      <vt:lpstr>Calibri</vt:lpstr>
      <vt:lpstr>Wingdings</vt:lpstr>
      <vt:lpstr>2956</vt:lpstr>
      <vt:lpstr>JAUNIMO PROJEKTINĖ VEIKLA</vt:lpstr>
      <vt:lpstr>KAS YRA PROJEKTAS?</vt:lpstr>
      <vt:lpstr>Projektų tipai:</vt:lpstr>
      <vt:lpstr>JUOKAUJU</vt:lpstr>
      <vt:lpstr>Tai, kas jau įgyvendinta</vt:lpstr>
      <vt:lpstr>TARPTAUTINIS Projektas   „Sveikatos priežiūros paslaugų prieinamumo ir kokybės gerinimas Pasvalio rajono savivaldybės jaunimui“</vt:lpstr>
      <vt:lpstr>Įkurtas JPSPP koordinacinis centras</vt:lpstr>
      <vt:lpstr>Sukurtas ir administruojamas jaunimo sveikatos interneto portalas</vt:lpstr>
      <vt:lpstr>„PowerPoint“ pateiktis</vt:lpstr>
      <vt:lpstr>JPSPP darbuotojų kvalifikacijos kėlimas, susipažįstant su Norvegijos įstaigų, teikiančių sveikatos priežiūros paslaugas jaunimui, sistema</vt:lpstr>
      <vt:lpstr>Įrengti visuomenei prieinami nemokami treniruokliai viešose erdvėse</vt:lpstr>
      <vt:lpstr>Gaivinimo ir pirmos pagalbos mokymai traumų ir kitų nelaimingų atsitikimų atvejais</vt:lpstr>
      <vt:lpstr> TARPTAUTINIS PROJEKTAS  LLIV-253 „Establishment of business support library cross-border network“ (Business library)  „Tarpvalstybinio verslui palankių bibliotekų tinklo kūrimas“  </vt:lpstr>
      <vt:lpstr>„PowerPoint“ pateiktis</vt:lpstr>
      <vt:lpstr>„PowerPoint“ pateiktis</vt:lpstr>
      <vt:lpstr>NACIONALINIS PROJEKTAS  „Modernių jaunimo erdvių „Mono arba Stereo“ tinklo kūrimas“  </vt:lpstr>
      <vt:lpstr>„PowerPoint“ pateiktis</vt:lpstr>
      <vt:lpstr>„PowerPoint“ pateiktis</vt:lpstr>
      <vt:lpstr>KITI SAVIVALDYBĖJE ĮGYVENDINAMI JAUNIMO IR SU JAUNIMU SUSIJĘ PROJEKTAI</vt:lpstr>
      <vt:lpstr>TAI, KAS ARTIMIAUSIU METU BUS ĮGYVENDINTA</vt:lpstr>
      <vt:lpstr>„PowerPoint“ pateiktis</vt:lpstr>
      <vt:lpstr>LLI-155 „Modernaus tarpvalstybinio vaikų ir jaunimo verslumo kompetencijų ugdymo tinklo bibliotekose kūrimas“  (Business bag)</vt:lpstr>
      <vt:lpstr>PROJEKTŲ TEIKIMO GALIMYBĖS</vt:lpstr>
      <vt:lpstr>PROGRAMOS</vt:lpstr>
      <vt:lpstr>DĖKOJU UŽ DĖMESĮ</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Projektinė veikla ir jos galimybės dirbant su jaunimu</dc:title>
  <dc:creator>„Windows“ vartotojas</dc:creator>
  <cp:lastModifiedBy>„Windows“ vartotojas</cp:lastModifiedBy>
  <cp:revision>40</cp:revision>
  <dcterms:created xsi:type="dcterms:W3CDTF">2017-03-22T20:18:38Z</dcterms:created>
  <dcterms:modified xsi:type="dcterms:W3CDTF">2017-03-23T00:19:50Z</dcterms:modified>
</cp:coreProperties>
</file>